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79" r:id="rId4"/>
    <p:sldId id="280" r:id="rId5"/>
    <p:sldId id="281" r:id="rId6"/>
    <p:sldId id="262" r:id="rId7"/>
    <p:sldId id="264" r:id="rId8"/>
    <p:sldId id="282" r:id="rId9"/>
    <p:sldId id="283" r:id="rId10"/>
    <p:sldId id="259" r:id="rId11"/>
    <p:sldId id="267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1" r:id="rId20"/>
    <p:sldId id="273" r:id="rId21"/>
    <p:sldId id="292" r:id="rId22"/>
    <p:sldId id="293" r:id="rId23"/>
    <p:sldId id="294" r:id="rId24"/>
    <p:sldId id="295" r:id="rId25"/>
    <p:sldId id="296" r:id="rId26"/>
    <p:sldId id="265" r:id="rId27"/>
    <p:sldId id="274" r:id="rId28"/>
    <p:sldId id="297" r:id="rId29"/>
    <p:sldId id="298" r:id="rId30"/>
    <p:sldId id="299" r:id="rId31"/>
    <p:sldId id="300" r:id="rId32"/>
    <p:sldId id="301" r:id="rId33"/>
    <p:sldId id="269" r:id="rId34"/>
    <p:sldId id="303" r:id="rId35"/>
    <p:sldId id="268" r:id="rId36"/>
    <p:sldId id="304" r:id="rId3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2833802-FEF1-4C79-8D5D-14CF1EAF98D9}" styleName="Stile chiaro 2 - Color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FECB4D8-DB02-4DC6-A0A2-4F2EBAE1DC90}" styleName="Stile medio 1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2B75E3-391D-2405-CD6E-DE1ADB3DFB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251513D-2BBD-B842-BE5F-80AE016E35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BD38823-C281-A6D0-3D82-695FD7B4D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31E12-982E-4D15-BB94-6E7E4F446478}" type="datetimeFigureOut">
              <a:rPr lang="it-IT" smtClean="0"/>
              <a:t>23/10/2024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022E0EA-EF9D-5641-FC72-60E62B2E4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34AFE34-3A2C-E0C6-244F-5E5C76A65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4CD2C-64D1-474A-8299-5B3154466F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1891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9EC6B0-2405-B88A-F5B9-6802E577D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9A0CAD2-E277-BB9C-5376-7AAD280035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F023662-E3CC-B000-32A1-404D7DB90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31E12-982E-4D15-BB94-6E7E4F446478}" type="datetimeFigureOut">
              <a:rPr lang="it-IT" smtClean="0"/>
              <a:t>23/10/2024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3527539-6D0B-B981-2F92-A82CDC82F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2043E20-4D90-C044-C4CA-C2747C173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4CD2C-64D1-474A-8299-5B3154466F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958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49E6A95-CA22-BEC7-64A4-F45F249AA4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4867889-A1F3-4FC7-CDC1-A51F0FE34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55A6FD9-66C0-B82D-BFD7-6F745127C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31E12-982E-4D15-BB94-6E7E4F446478}" type="datetimeFigureOut">
              <a:rPr lang="it-IT" smtClean="0"/>
              <a:t>23/10/2024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C5CD88F-C152-6115-93A9-7BD3C8050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C1A7E8F-AF04-AFA1-68EC-7A586C4E1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4CD2C-64D1-474A-8299-5B3154466F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1632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5BA53F-4D7B-EE96-1491-FB3AAD0F0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FCD9F51-18E2-8CAF-6C34-DF898365C4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45CC6F6-1A1D-2FCB-E099-EF659AA86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31E12-982E-4D15-BB94-6E7E4F446478}" type="datetimeFigureOut">
              <a:rPr lang="it-IT" smtClean="0"/>
              <a:t>23/10/2024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0C0E78A-2DDE-F0D4-63AC-5B44B065A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2201CF3-582F-FF4C-2977-D2F1621BF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4CD2C-64D1-474A-8299-5B3154466F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6775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B0BD0F-7E8E-0F48-E5AE-AE83165A7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5269E41-AF8A-2529-2B6B-05F6A69FE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04BE30B-DAB8-1FBC-4CE8-3DF811179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31E12-982E-4D15-BB94-6E7E4F446478}" type="datetimeFigureOut">
              <a:rPr lang="it-IT" smtClean="0"/>
              <a:t>23/10/2024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39F225A-B3E4-7200-A909-53842DA5E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E155972-6E46-3750-66DC-247C93532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4CD2C-64D1-474A-8299-5B3154466F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9951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7AB557-AB36-41CB-6647-5A3BD2E76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1B567EC-AD00-F22E-95FE-AF1C889170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F86C2C0-BD4D-DE19-A457-6C323D6F49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DDC0C28-403D-4FA9-0A75-4EE46F156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31E12-982E-4D15-BB94-6E7E4F446478}" type="datetimeFigureOut">
              <a:rPr lang="it-IT" smtClean="0"/>
              <a:t>23/10/2024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D69F13A-B70C-4A94-336C-C179AA0E2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5C62816-9120-61D8-A877-7062BAF8C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4CD2C-64D1-474A-8299-5B3154466F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7837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F097FF-481C-8743-D680-D9AE50171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87FA83A-6C4E-18F7-5E4A-9C81BE567F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B46FA2B-CD82-6062-A883-88C64FB9F2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E331B96-F3A7-6679-45CA-1E3E5BC0A7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95B34DC-8FE3-0841-5F5E-97C4A24B33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CE80AA1-D49C-383C-4AA8-1969DC37C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31E12-982E-4D15-BB94-6E7E4F446478}" type="datetimeFigureOut">
              <a:rPr lang="it-IT" smtClean="0"/>
              <a:t>23/10/2024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5A701A67-B278-6679-F105-BD131000A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3970D84-A31A-2C56-2562-99E825E83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4CD2C-64D1-474A-8299-5B3154466F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7213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A53330E-B1A4-31E8-E8AF-FCD9FD421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09F4EA1-C343-C230-9676-F0CB88229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31E12-982E-4D15-BB94-6E7E4F446478}" type="datetimeFigureOut">
              <a:rPr lang="it-IT" smtClean="0"/>
              <a:t>23/10/2024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47E9EF0-BE99-3A61-30EF-65ACFFDD1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04B6028-8759-1BE8-57BA-1B4E43FDC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4CD2C-64D1-474A-8299-5B3154466F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8338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023F8F4-DC62-04C9-BEA4-E19D5E25C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31E12-982E-4D15-BB94-6E7E4F446478}" type="datetimeFigureOut">
              <a:rPr lang="it-IT" smtClean="0"/>
              <a:t>23/10/2024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E743935-BB93-CA1F-5470-D37916B57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5DA96D4-8E8A-64B0-BA84-B8C6D58DD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4CD2C-64D1-474A-8299-5B3154466F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0116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80AF98-46B6-F8C6-2934-97DFE921E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624B5C8-EE6C-4F6E-5AC9-FBB6AA182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68581EB-0D38-F7D1-228D-9F99B1D990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B42F412-BDDB-F97E-6429-3D7464791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31E12-982E-4D15-BB94-6E7E4F446478}" type="datetimeFigureOut">
              <a:rPr lang="it-IT" smtClean="0"/>
              <a:t>23/10/2024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3C9D7C4-19D5-385F-99CE-C2D7999D9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89E4537-8DB0-DB09-1A57-F3EE54FFF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4CD2C-64D1-474A-8299-5B3154466F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6968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87658F-9E12-47E1-81F1-B840036C7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53A6421-B0D8-FB48-26C0-D047780480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D4575AD-F267-11CB-7476-8D93197141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995A2AC-CEEE-CC89-C9BA-11FB32D01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31E12-982E-4D15-BB94-6E7E4F446478}" type="datetimeFigureOut">
              <a:rPr lang="it-IT" smtClean="0"/>
              <a:t>23/10/2024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3D00BE8-5A95-C955-E4A6-1222BDEA7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EDC4D3C-E015-5D76-7629-FEDA508BF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4CD2C-64D1-474A-8299-5B3154466F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4373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18378950-1A0F-E826-311F-0E69CE1DA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71028D3-8B3B-5ED0-445D-AD558AE55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C8A0AF6-60D0-616A-0273-100C5AE507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31E12-982E-4D15-BB94-6E7E4F446478}" type="datetimeFigureOut">
              <a:rPr lang="it-IT" smtClean="0"/>
              <a:t>23/10/2024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CDFDEA7-D581-CBF0-1DE1-F4DEEFABB0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AF418BC-40E1-D1A0-3146-A95FC74CBB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4CD2C-64D1-474A-8299-5B3154466F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1504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25.xml"/><Relationship Id="rId18" Type="http://schemas.openxmlformats.org/officeDocument/2006/relationships/slide" Target="slide30.xml"/><Relationship Id="rId26" Type="http://schemas.openxmlformats.org/officeDocument/2006/relationships/slide" Target="slide14.xml"/><Relationship Id="rId3" Type="http://schemas.openxmlformats.org/officeDocument/2006/relationships/slide" Target="slide3.xml"/><Relationship Id="rId21" Type="http://schemas.openxmlformats.org/officeDocument/2006/relationships/slide" Target="slide33.xml"/><Relationship Id="rId34" Type="http://schemas.openxmlformats.org/officeDocument/2006/relationships/slide" Target="slide22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17" Type="http://schemas.openxmlformats.org/officeDocument/2006/relationships/slide" Target="slide29.xml"/><Relationship Id="rId25" Type="http://schemas.openxmlformats.org/officeDocument/2006/relationships/slide" Target="slide13.xml"/><Relationship Id="rId33" Type="http://schemas.openxmlformats.org/officeDocument/2006/relationships/slide" Target="slide21.xml"/><Relationship Id="rId2" Type="http://schemas.openxmlformats.org/officeDocument/2006/relationships/slide" Target="slide2.xml"/><Relationship Id="rId16" Type="http://schemas.openxmlformats.org/officeDocument/2006/relationships/slide" Target="slide28.xml"/><Relationship Id="rId20" Type="http://schemas.openxmlformats.org/officeDocument/2006/relationships/slide" Target="slide32.xml"/><Relationship Id="rId29" Type="http://schemas.openxmlformats.org/officeDocument/2006/relationships/slide" Target="slide1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24" Type="http://schemas.openxmlformats.org/officeDocument/2006/relationships/image" Target="../media/image1.png"/><Relationship Id="rId32" Type="http://schemas.openxmlformats.org/officeDocument/2006/relationships/slide" Target="slide20.xml"/><Relationship Id="rId5" Type="http://schemas.openxmlformats.org/officeDocument/2006/relationships/slide" Target="slide5.xml"/><Relationship Id="rId15" Type="http://schemas.openxmlformats.org/officeDocument/2006/relationships/slide" Target="slide26.xml"/><Relationship Id="rId23" Type="http://schemas.openxmlformats.org/officeDocument/2006/relationships/slide" Target="slide35.xml"/><Relationship Id="rId28" Type="http://schemas.openxmlformats.org/officeDocument/2006/relationships/slide" Target="slide16.xml"/><Relationship Id="rId36" Type="http://schemas.openxmlformats.org/officeDocument/2006/relationships/slide" Target="slide23.xml"/><Relationship Id="rId10" Type="http://schemas.openxmlformats.org/officeDocument/2006/relationships/slide" Target="slide10.xml"/><Relationship Id="rId19" Type="http://schemas.openxmlformats.org/officeDocument/2006/relationships/slide" Target="slide31.xml"/><Relationship Id="rId31" Type="http://schemas.openxmlformats.org/officeDocument/2006/relationships/slide" Target="slide19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27.xml"/><Relationship Id="rId22" Type="http://schemas.openxmlformats.org/officeDocument/2006/relationships/slide" Target="slide34.xml"/><Relationship Id="rId27" Type="http://schemas.openxmlformats.org/officeDocument/2006/relationships/slide" Target="slide15.xml"/><Relationship Id="rId30" Type="http://schemas.openxmlformats.org/officeDocument/2006/relationships/slide" Target="slide18.xml"/><Relationship Id="rId35" Type="http://schemas.openxmlformats.org/officeDocument/2006/relationships/slide" Target="slide2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>
            <a:extLst>
              <a:ext uri="{FF2B5EF4-FFF2-40B4-BE49-F238E27FC236}">
                <a16:creationId xmlns:a16="http://schemas.microsoft.com/office/drawing/2014/main" id="{EE673531-2FF6-BF37-7B0A-C75ED8324471}"/>
              </a:ext>
            </a:extLst>
          </p:cNvPr>
          <p:cNvSpPr txBox="1"/>
          <p:nvPr/>
        </p:nvSpPr>
        <p:spPr>
          <a:xfrm>
            <a:off x="201285" y="1170004"/>
            <a:ext cx="3744000" cy="45473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it-IT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SESSIONE 1</a:t>
            </a:r>
          </a:p>
          <a:p>
            <a:pPr>
              <a:spcAft>
                <a:spcPts val="3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1.1 - Sono qui a </a:t>
            </a:r>
            <a:r>
              <a:rPr lang="it-IT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lodarTi</a:t>
            </a: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(356)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3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1.2 - Plasmami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3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1.3 – Dio è amore (126)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3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1.4 – Come ti ama Dio (99)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it-IT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SESSIONE 2</a:t>
            </a:r>
          </a:p>
          <a:p>
            <a:pPr>
              <a:spcAft>
                <a:spcPts val="3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2.1 - Benedetto Signore (65)  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3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2.2 - Vieni, Spirito Santo - soffio di vita 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3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2.3 - Abba misericordia (3)  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3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9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2.4 - L'amore del Padre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it-IT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SESSIONE 3</a:t>
            </a:r>
          </a:p>
          <a:p>
            <a:pPr>
              <a:spcAft>
                <a:spcPts val="3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0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3.1 - In eterno canterò (191)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3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1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3.2 - Invochiamo la tua presenza (200)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3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3.3 - Lui verrà e ti salverà (235)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7CDAE527-588C-09DE-D801-784E4BAFD029}"/>
              </a:ext>
            </a:extLst>
          </p:cNvPr>
          <p:cNvSpPr txBox="1"/>
          <p:nvPr/>
        </p:nvSpPr>
        <p:spPr>
          <a:xfrm>
            <a:off x="8063342" y="1170003"/>
            <a:ext cx="3888000" cy="55399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it-IT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SESSIONE 7</a:t>
            </a:r>
          </a:p>
          <a:p>
            <a:pPr>
              <a:spcAft>
                <a:spcPts val="3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7.1 - Ti loderò, ti adorerò (373)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3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7.2 - </a:t>
            </a: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Soffia in me (354</a:t>
            </a: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)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3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7.3 - Mi basta la tua grazia (251)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300"/>
              </a:spcAft>
            </a:pPr>
            <a:r>
              <a:rPr lang="it-IT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SESSIONE 8</a:t>
            </a:r>
          </a:p>
          <a:p>
            <a:pPr>
              <a:spcAft>
                <a:spcPts val="3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8.1 - Lode al nome tuo (230)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3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8.2 - Vieni, Spirito Santo - soffio di vita 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3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8.3 - Plasmami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3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8.4 - Tutto è possibile 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3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8.5 - Il canto dell'amore (178)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3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9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8.6 - Voglio adorare te (412) 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3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0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8.7 – Adoro Te (12)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3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1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8.8 – Lodate e Benedite (228)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3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8.9 – Dio è amore (126)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3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8.10 – Laudate omnes </a:t>
            </a:r>
            <a:r>
              <a:rPr lang="it-IT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gentes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3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8.11 - Spirito di Dio fondimi, plasmami, riempimi, usami   </a:t>
            </a:r>
            <a:r>
              <a:rPr lang="it-IT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(per preghiera di Effusione)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300"/>
              </a:spcAft>
            </a:pPr>
            <a:endParaRPr lang="it-IT" sz="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B54C30E5-A3B5-1116-8787-9D0DE56397F3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172" y="384745"/>
            <a:ext cx="1384895" cy="60833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36AC417B-8618-FBEC-715C-C3A136D2DDB5}"/>
              </a:ext>
            </a:extLst>
          </p:cNvPr>
          <p:cNvSpPr txBox="1"/>
          <p:nvPr/>
        </p:nvSpPr>
        <p:spPr>
          <a:xfrm>
            <a:off x="2252135" y="319578"/>
            <a:ext cx="828039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solidFill>
                  <a:srgbClr val="C000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Eras Medium ITC" panose="020B0602030504020804" pitchFamily="34" charset="0"/>
              </a:rPr>
              <a:t>Seminario di vita nuova nello Spirito</a:t>
            </a:r>
          </a:p>
          <a:p>
            <a:pPr algn="ctr"/>
            <a:r>
              <a:rPr lang="it-IT" dirty="0"/>
              <a:t>Sessione Ottobre 2024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2691F9CF-1258-65D7-A8AB-07D5517D4EC1}"/>
              </a:ext>
            </a:extLst>
          </p:cNvPr>
          <p:cNvSpPr/>
          <p:nvPr/>
        </p:nvSpPr>
        <p:spPr>
          <a:xfrm>
            <a:off x="152400" y="152400"/>
            <a:ext cx="11878733" cy="65278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7B85E1F2-4F95-9585-1984-B20FD353147A}"/>
              </a:ext>
            </a:extLst>
          </p:cNvPr>
          <p:cNvCxnSpPr/>
          <p:nvPr/>
        </p:nvCxnSpPr>
        <p:spPr>
          <a:xfrm>
            <a:off x="4042440" y="1289245"/>
            <a:ext cx="0" cy="50760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5D4C4629-AC7D-4BF1-10C8-BCEEC4746AEB}"/>
              </a:ext>
            </a:extLst>
          </p:cNvPr>
          <p:cNvCxnSpPr/>
          <p:nvPr/>
        </p:nvCxnSpPr>
        <p:spPr>
          <a:xfrm>
            <a:off x="7963287" y="1303103"/>
            <a:ext cx="0" cy="50760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32069D49-BCA9-E505-B416-4F03E4694E5E}"/>
              </a:ext>
            </a:extLst>
          </p:cNvPr>
          <p:cNvSpPr txBox="1"/>
          <p:nvPr/>
        </p:nvSpPr>
        <p:spPr>
          <a:xfrm>
            <a:off x="4131352" y="1170004"/>
            <a:ext cx="3744000" cy="51783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it-IT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SESSIONE 4</a:t>
            </a:r>
          </a:p>
          <a:p>
            <a:pPr>
              <a:spcAft>
                <a:spcPts val="3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4.1 - Luce (233)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3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4.2 - Spirito Santo, dolce presenza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3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4.3 – Io credo in Te, Gesù (201)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3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4.4 – Come tu mi vuoi (100)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it-IT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SESSIONE 5</a:t>
            </a:r>
          </a:p>
          <a:p>
            <a:pPr>
              <a:spcAft>
                <a:spcPts val="3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9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5.1 - Grande è il Signore (169)  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3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5.2 - </a:t>
            </a: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1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Invochiamo la tua presenza (200)</a:t>
            </a: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3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0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5.3 - Abbracciami (5)  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3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1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5.4 - Gesù e la Samaritana</a:t>
            </a:r>
            <a:r>
              <a:rPr lang="it-IT" u="sng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1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it-IT" u="sng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(159)</a:t>
            </a:r>
          </a:p>
          <a:p>
            <a:pPr>
              <a:spcAft>
                <a:spcPts val="3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9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5.5 - </a:t>
            </a: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 avessi mai commesso (334)</a:t>
            </a:r>
            <a:endParaRPr lang="it-IT" u="sng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it-IT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SESSIONE 6</a:t>
            </a:r>
          </a:p>
          <a:p>
            <a:pPr>
              <a:spcAft>
                <a:spcPts val="3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6.1 – Re dei Re (304)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3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6.2 - Vieni Spirito, forza dall'alto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3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6.3 - </a:t>
            </a: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Cristo Re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3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6.4 - Mi perdo nel tuo amore 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39716DA2-94DD-2E0B-A33F-28C3811FCC1C}"/>
              </a:ext>
            </a:extLst>
          </p:cNvPr>
          <p:cNvSpPr txBox="1"/>
          <p:nvPr/>
        </p:nvSpPr>
        <p:spPr>
          <a:xfrm>
            <a:off x="164341" y="6423901"/>
            <a:ext cx="643042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it-IT" sz="14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NB</a:t>
            </a:r>
            <a:r>
              <a:rPr lang="it-IT" sz="1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La numerazione tra parentesi è riferita al Libretto dei canti dell’Unità Pastorale</a:t>
            </a:r>
            <a:endParaRPr lang="it-IT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35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 di testo 3">
            <a:extLst>
              <a:ext uri="{FF2B5EF4-FFF2-40B4-BE49-F238E27FC236}">
                <a16:creationId xmlns:a16="http://schemas.microsoft.com/office/drawing/2014/main" id="{D90DACE9-9AA9-F95F-76C3-9EB53C19AD8C}"/>
              </a:ext>
            </a:extLst>
          </p:cNvPr>
          <p:cNvSpPr txBox="1"/>
          <p:nvPr/>
        </p:nvSpPr>
        <p:spPr>
          <a:xfrm>
            <a:off x="1473198" y="819071"/>
            <a:ext cx="4233334" cy="5776462"/>
          </a:xfrm>
          <a:prstGeom prst="rect">
            <a:avLst/>
          </a:prstGeom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2000" b="1" u="sng" dirty="0">
                <a:solidFill>
                  <a:srgbClr val="C00000"/>
                </a:solidFill>
                <a:ea typeface="Times New Roman" panose="02020603050405020304" pitchFamily="18" charset="0"/>
              </a:rPr>
              <a:t>3.1</a:t>
            </a:r>
            <a:r>
              <a:rPr lang="it-IT" sz="2000" b="1" u="sng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 - IN ETERNO CANTERÒ (191)</a:t>
            </a:r>
            <a:endParaRPr lang="it-IT" sz="2000" dirty="0">
              <a:effectLst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b="1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In eterno canterò,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b="1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la Tua lode mio Signor;</a:t>
            </a:r>
            <a:br>
              <a:rPr lang="it-IT" sz="2000" b="1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b="1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le mie labbra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b="1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esalteranno la Tua fedeltà.</a:t>
            </a:r>
            <a:br>
              <a:rPr lang="it-IT" sz="2000" b="1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b="1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Io per sempre ti benedirò,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b="1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e annuncerò il tuo nome;</a:t>
            </a:r>
            <a:br>
              <a:rPr lang="it-IT" sz="2000" b="1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b="1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in eterno io ti canterò.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Anche se la tempesta, mi colpirà…</a:t>
            </a:r>
            <a:b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la mia lode a te Signore, si eleverà!</a:t>
            </a:r>
            <a:b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Sei tu la mia fiducia, io spero in te.</a:t>
            </a:r>
            <a:b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Tu sei il mio Signore, il mio Re!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b="1" dirty="0">
                <a:effectLst/>
                <a:ea typeface="Times New Roman" panose="02020603050405020304" pitchFamily="18" charset="0"/>
              </a:rPr>
              <a:t>RIT.</a:t>
            </a:r>
            <a:br>
              <a:rPr lang="it-IT" sz="2000" dirty="0">
                <a:effectLst/>
                <a:ea typeface="Times New Roman" panose="02020603050405020304" pitchFamily="18" charset="0"/>
              </a:rPr>
            </a:b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7B4D901-542F-65B8-840E-E0EB98F34630}"/>
              </a:ext>
            </a:extLst>
          </p:cNvPr>
          <p:cNvSpPr txBox="1"/>
          <p:nvPr/>
        </p:nvSpPr>
        <p:spPr>
          <a:xfrm>
            <a:off x="6485469" y="1503076"/>
            <a:ext cx="4961464" cy="44084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Anche se nel deserto, mi perderò…</a:t>
            </a:r>
            <a:br>
              <a:rPr lang="it-IT" sz="20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tua strada, mio Signore,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io cercherò.</a:t>
            </a:r>
            <a:br>
              <a:rPr lang="it-IT" sz="20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luce del tuo amore mi guiderà,</a:t>
            </a:r>
            <a:br>
              <a:rPr lang="it-IT" sz="20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riparo nella notte tu sarai!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b="1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RIT.</a:t>
            </a:r>
            <a:br>
              <a:rPr lang="it-IT" sz="20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Anche se dal dolore, io passerò…</a:t>
            </a:r>
            <a:br>
              <a:rPr lang="it-IT" sz="20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tua croce mio Signore contemplerò.</a:t>
            </a:r>
            <a:br>
              <a:rPr lang="it-IT" sz="20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 mani verso il cielo innalzerò,</a:t>
            </a:r>
            <a:br>
              <a:rPr lang="it-IT" sz="20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voce del tuo figlio ascolterai!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b="1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RIT. x 2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18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magine 7">
            <a:hlinkClick r:id="rId2" action="ppaction://hlinksldjump"/>
            <a:extLst>
              <a:ext uri="{FF2B5EF4-FFF2-40B4-BE49-F238E27FC236}">
                <a16:creationId xmlns:a16="http://schemas.microsoft.com/office/drawing/2014/main" id="{4CB45B92-DA94-CF79-3961-99275129D5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83" y="204470"/>
            <a:ext cx="1808944" cy="79459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3B3850BE-5B9D-099A-FF40-3EEE8AC990A8}"/>
              </a:ext>
            </a:extLst>
          </p:cNvPr>
          <p:cNvCxnSpPr/>
          <p:nvPr/>
        </p:nvCxnSpPr>
        <p:spPr>
          <a:xfrm>
            <a:off x="6096000" y="1244600"/>
            <a:ext cx="0" cy="53509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1BC73FD-1EA2-8025-8663-2FA01FE0646A}"/>
              </a:ext>
            </a:extLst>
          </p:cNvPr>
          <p:cNvSpPr txBox="1"/>
          <p:nvPr/>
        </p:nvSpPr>
        <p:spPr>
          <a:xfrm>
            <a:off x="184573" y="205875"/>
            <a:ext cx="1099981" cy="400110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sz="2000" dirty="0" err="1">
                <a:solidFill>
                  <a:srgbClr val="C00000"/>
                </a:solidFill>
                <a:latin typeface="Eras Medium ITC" panose="020B0602030504020804" pitchFamily="34" charset="0"/>
              </a:rPr>
              <a:t>SdVNnS</a:t>
            </a:r>
            <a:endParaRPr lang="it-IT" sz="2000" dirty="0">
              <a:solidFill>
                <a:srgbClr val="C00000"/>
              </a:solidFill>
              <a:latin typeface="Eras Medium ITC" panose="020B0602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7362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 di testo 3">
            <a:extLst>
              <a:ext uri="{FF2B5EF4-FFF2-40B4-BE49-F238E27FC236}">
                <a16:creationId xmlns:a16="http://schemas.microsoft.com/office/drawing/2014/main" id="{D90DACE9-9AA9-F95F-76C3-9EB53C19AD8C}"/>
              </a:ext>
            </a:extLst>
          </p:cNvPr>
          <p:cNvSpPr txBox="1"/>
          <p:nvPr/>
        </p:nvSpPr>
        <p:spPr>
          <a:xfrm>
            <a:off x="1346205" y="1079821"/>
            <a:ext cx="4961463" cy="5189426"/>
          </a:xfrm>
          <a:prstGeom prst="rect">
            <a:avLst/>
          </a:prstGeom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2000" b="1" u="sng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3.2 – INVOCHIAMO LA TUA PRESENZA (200)</a:t>
            </a:r>
            <a:endParaRPr lang="it-IT" sz="2000" dirty="0">
              <a:effectLst/>
              <a:ea typeface="Times New Roman" panose="02020603050405020304" pitchFamily="18" charset="0"/>
            </a:endParaRPr>
          </a:p>
          <a:p>
            <a:r>
              <a:rPr lang="it-IT" sz="2000" dirty="0">
                <a:effectLst/>
                <a:ea typeface="Times New Roman" panose="02020603050405020304" pitchFamily="18" charset="0"/>
                <a:cs typeface="Segoe UI Semilight" panose="020B0402040204020203" pitchFamily="34" charset="0"/>
              </a:rPr>
              <a:t> </a:t>
            </a:r>
            <a:endParaRPr lang="it-IT" sz="2000" dirty="0">
              <a:effectLst/>
              <a:ea typeface="Times New Roman" panose="02020603050405020304" pitchFamily="18" charset="0"/>
            </a:endParaRPr>
          </a:p>
          <a:p>
            <a:r>
              <a:rPr lang="it-IT" sz="2000" dirty="0">
                <a:effectLst/>
                <a:ea typeface="Times New Roman" panose="02020603050405020304" pitchFamily="18" charset="0"/>
              </a:rPr>
              <a:t>Invochiamo la Tua presenza,</a:t>
            </a:r>
          </a:p>
          <a:p>
            <a:r>
              <a:rPr lang="it-IT" sz="2000" dirty="0">
                <a:effectLst/>
                <a:ea typeface="Times New Roman" panose="02020603050405020304" pitchFamily="18" charset="0"/>
              </a:rPr>
              <a:t>vieni Signor.</a:t>
            </a:r>
            <a:br>
              <a:rPr lang="it-IT" sz="2000" dirty="0">
                <a:effectLst/>
                <a:ea typeface="Times New Roman" panose="02020603050405020304" pitchFamily="18" charset="0"/>
              </a:rPr>
            </a:br>
            <a:r>
              <a:rPr lang="it-IT" sz="2000" dirty="0">
                <a:effectLst/>
                <a:ea typeface="Times New Roman" panose="02020603050405020304" pitchFamily="18" charset="0"/>
              </a:rPr>
              <a:t>Invochiamo la Tua presenza,</a:t>
            </a:r>
          </a:p>
          <a:p>
            <a:r>
              <a:rPr lang="it-IT" sz="2000" dirty="0">
                <a:effectLst/>
                <a:ea typeface="Times New Roman" panose="02020603050405020304" pitchFamily="18" charset="0"/>
              </a:rPr>
              <a:t>scendi su di noi.</a:t>
            </a:r>
            <a:br>
              <a:rPr lang="it-IT" sz="2000" dirty="0">
                <a:effectLst/>
                <a:ea typeface="Times New Roman" panose="02020603050405020304" pitchFamily="18" charset="0"/>
              </a:rPr>
            </a:br>
            <a:r>
              <a:rPr lang="it-IT" sz="2000" dirty="0">
                <a:effectLst/>
                <a:ea typeface="Times New Roman" panose="02020603050405020304" pitchFamily="18" charset="0"/>
              </a:rPr>
              <a:t>Vieni Consolatore, </a:t>
            </a:r>
          </a:p>
          <a:p>
            <a:r>
              <a:rPr lang="it-IT" sz="2000" dirty="0">
                <a:effectLst/>
                <a:ea typeface="Times New Roman" panose="02020603050405020304" pitchFamily="18" charset="0"/>
              </a:rPr>
              <a:t> dona pace e umiltà.</a:t>
            </a:r>
            <a:br>
              <a:rPr lang="it-IT" sz="2000" dirty="0">
                <a:effectLst/>
                <a:ea typeface="Times New Roman" panose="02020603050405020304" pitchFamily="18" charset="0"/>
              </a:rPr>
            </a:br>
            <a:r>
              <a:rPr lang="it-IT" sz="2000" dirty="0">
                <a:effectLst/>
                <a:ea typeface="Times New Roman" panose="02020603050405020304" pitchFamily="18" charset="0"/>
              </a:rPr>
              <a:t>Acqua viva d'amore,</a:t>
            </a:r>
          </a:p>
          <a:p>
            <a:r>
              <a:rPr lang="it-IT" sz="2000" dirty="0">
                <a:effectLst/>
                <a:ea typeface="Times New Roman" panose="02020603050405020304" pitchFamily="18" charset="0"/>
              </a:rPr>
              <a:t>questo cuore apriamo a Te.</a:t>
            </a:r>
          </a:p>
          <a:p>
            <a:r>
              <a:rPr lang="it-IT" sz="2000" dirty="0">
                <a:effectLst/>
                <a:ea typeface="Times New Roman" panose="02020603050405020304" pitchFamily="18" charset="0"/>
              </a:rPr>
              <a:t> </a:t>
            </a:r>
          </a:p>
          <a:p>
            <a:r>
              <a:rPr lang="it-IT" sz="2000" dirty="0">
                <a:effectLst/>
                <a:ea typeface="Times New Roman" panose="02020603050405020304" pitchFamily="18" charset="0"/>
              </a:rPr>
              <a:t>Vieni Spirito, vieni Spirito,</a:t>
            </a:r>
          </a:p>
          <a:p>
            <a:r>
              <a:rPr lang="it-IT" sz="2000" dirty="0">
                <a:effectLst/>
                <a:ea typeface="Times New Roman" panose="02020603050405020304" pitchFamily="18" charset="0"/>
              </a:rPr>
              <a:t>scendi su di noi!</a:t>
            </a:r>
            <a:br>
              <a:rPr lang="it-IT" sz="2000" dirty="0">
                <a:effectLst/>
                <a:ea typeface="Times New Roman" panose="02020603050405020304" pitchFamily="18" charset="0"/>
              </a:rPr>
            </a:br>
            <a:r>
              <a:rPr lang="it-IT" sz="2000" dirty="0">
                <a:effectLst/>
                <a:ea typeface="Times New Roman" panose="02020603050405020304" pitchFamily="18" charset="0"/>
              </a:rPr>
              <a:t>Vieni Spirito, vieni Spirito,</a:t>
            </a:r>
          </a:p>
          <a:p>
            <a:r>
              <a:rPr lang="it-IT" sz="2000" dirty="0">
                <a:effectLst/>
                <a:ea typeface="Times New Roman" panose="02020603050405020304" pitchFamily="18" charset="0"/>
              </a:rPr>
              <a:t>scendi su di noi!</a:t>
            </a:r>
            <a:br>
              <a:rPr lang="it-IT" sz="2000" dirty="0">
                <a:effectLst/>
                <a:ea typeface="Times New Roman" panose="02020603050405020304" pitchFamily="18" charset="0"/>
              </a:rPr>
            </a:br>
            <a:r>
              <a:rPr lang="it-IT" sz="2000" dirty="0">
                <a:effectLst/>
                <a:ea typeface="Times New Roman" panose="02020603050405020304" pitchFamily="18" charset="0"/>
              </a:rPr>
              <a:t>Vieni su noi, </a:t>
            </a:r>
            <a:r>
              <a:rPr lang="it-IT" sz="2000" dirty="0" err="1">
                <a:effectLst/>
                <a:ea typeface="Times New Roman" panose="02020603050405020304" pitchFamily="18" charset="0"/>
              </a:rPr>
              <a:t>Maranathà</a:t>
            </a:r>
            <a:r>
              <a:rPr lang="it-IT" sz="2000" dirty="0">
                <a:effectLst/>
                <a:ea typeface="Times New Roman" panose="02020603050405020304" pitchFamily="18" charset="0"/>
              </a:rPr>
              <a:t>!</a:t>
            </a:r>
          </a:p>
          <a:p>
            <a:br>
              <a:rPr lang="it-IT" sz="2000" dirty="0">
                <a:effectLst/>
                <a:ea typeface="Times New Roman" panose="02020603050405020304" pitchFamily="18" charset="0"/>
              </a:rPr>
            </a:b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7B4D901-542F-65B8-840E-E0EB98F34630}"/>
              </a:ext>
            </a:extLst>
          </p:cNvPr>
          <p:cNvSpPr txBox="1"/>
          <p:nvPr/>
        </p:nvSpPr>
        <p:spPr>
          <a:xfrm>
            <a:off x="6443136" y="1636772"/>
            <a:ext cx="4961464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solidFill>
                  <a:schemeClr val="dk1"/>
                </a:solidFill>
              </a:rPr>
              <a:t>Vieni su noi, Spirito!</a:t>
            </a:r>
            <a:br>
              <a:rPr lang="it-IT" sz="2000" dirty="0">
                <a:solidFill>
                  <a:schemeClr val="dk1"/>
                </a:solidFill>
              </a:rPr>
            </a:br>
            <a:r>
              <a:rPr lang="it-IT" sz="2000" dirty="0">
                <a:solidFill>
                  <a:schemeClr val="dk1"/>
                </a:solidFill>
              </a:rPr>
              <a:t>Vieni Spirito, vieni Spirito,</a:t>
            </a:r>
          </a:p>
          <a:p>
            <a:r>
              <a:rPr lang="it-IT" sz="2000" dirty="0">
                <a:solidFill>
                  <a:schemeClr val="dk1"/>
                </a:solidFill>
              </a:rPr>
              <a:t>scendi su di noi!</a:t>
            </a:r>
            <a:br>
              <a:rPr lang="it-IT" sz="2000" dirty="0">
                <a:solidFill>
                  <a:schemeClr val="dk1"/>
                </a:solidFill>
              </a:rPr>
            </a:br>
            <a:r>
              <a:rPr lang="it-IT" sz="2000" dirty="0">
                <a:solidFill>
                  <a:schemeClr val="dk1"/>
                </a:solidFill>
              </a:rPr>
              <a:t>Vieni Spirito, vieni Spirito,</a:t>
            </a:r>
          </a:p>
          <a:p>
            <a:r>
              <a:rPr lang="it-IT" sz="2000" dirty="0">
                <a:solidFill>
                  <a:schemeClr val="dk1"/>
                </a:solidFill>
              </a:rPr>
              <a:t>scendi su di noi! </a:t>
            </a:r>
            <a:br>
              <a:rPr lang="it-IT" sz="2000" dirty="0">
                <a:solidFill>
                  <a:schemeClr val="dk1"/>
                </a:solidFill>
              </a:rPr>
            </a:br>
            <a:r>
              <a:rPr lang="it-IT" sz="2000" dirty="0">
                <a:solidFill>
                  <a:schemeClr val="dk1"/>
                </a:solidFill>
              </a:rPr>
              <a:t>Scendi su di noi…</a:t>
            </a:r>
          </a:p>
          <a:p>
            <a:r>
              <a:rPr lang="it-IT" sz="2000" dirty="0">
                <a:solidFill>
                  <a:schemeClr val="dk1"/>
                </a:solidFill>
              </a:rPr>
              <a:t> </a:t>
            </a:r>
          </a:p>
          <a:p>
            <a:r>
              <a:rPr lang="it-IT" sz="2000" dirty="0">
                <a:solidFill>
                  <a:schemeClr val="dk1"/>
                </a:solidFill>
              </a:rPr>
              <a:t>Invochiamo la Tua presenza,</a:t>
            </a:r>
          </a:p>
          <a:p>
            <a:r>
              <a:rPr lang="it-IT" sz="2000" dirty="0">
                <a:solidFill>
                  <a:schemeClr val="dk1"/>
                </a:solidFill>
              </a:rPr>
              <a:t>vieni Signor.</a:t>
            </a:r>
            <a:br>
              <a:rPr lang="it-IT" sz="2000" dirty="0">
                <a:solidFill>
                  <a:schemeClr val="dk1"/>
                </a:solidFill>
              </a:rPr>
            </a:br>
            <a:r>
              <a:rPr lang="it-IT" sz="2000" dirty="0">
                <a:solidFill>
                  <a:schemeClr val="dk1"/>
                </a:solidFill>
              </a:rPr>
              <a:t>Invochiamo la Tua presenza,</a:t>
            </a:r>
          </a:p>
          <a:p>
            <a:r>
              <a:rPr lang="it-IT" sz="2000" dirty="0">
                <a:solidFill>
                  <a:schemeClr val="dk1"/>
                </a:solidFill>
              </a:rPr>
              <a:t>scendi su di noi.</a:t>
            </a:r>
            <a:br>
              <a:rPr lang="it-IT" sz="2000" dirty="0">
                <a:solidFill>
                  <a:schemeClr val="dk1"/>
                </a:solidFill>
              </a:rPr>
            </a:br>
            <a:r>
              <a:rPr lang="it-IT" sz="2000" dirty="0">
                <a:solidFill>
                  <a:schemeClr val="dk1"/>
                </a:solidFill>
              </a:rPr>
              <a:t>Vieni luce dei cuori,</a:t>
            </a:r>
          </a:p>
          <a:p>
            <a:r>
              <a:rPr lang="it-IT" sz="2000" dirty="0">
                <a:solidFill>
                  <a:schemeClr val="dk1"/>
                </a:solidFill>
              </a:rPr>
              <a:t>dona forza e fedeltà.</a:t>
            </a:r>
            <a:br>
              <a:rPr lang="it-IT" sz="2000" dirty="0">
                <a:solidFill>
                  <a:schemeClr val="dk1"/>
                </a:solidFill>
              </a:rPr>
            </a:br>
            <a:r>
              <a:rPr lang="it-IT" sz="2000" dirty="0">
                <a:solidFill>
                  <a:schemeClr val="dk1"/>
                </a:solidFill>
              </a:rPr>
              <a:t>Fuoco eterno d'amore,</a:t>
            </a:r>
          </a:p>
          <a:p>
            <a:r>
              <a:rPr lang="it-IT" sz="2000" dirty="0">
                <a:solidFill>
                  <a:schemeClr val="dk1"/>
                </a:solidFill>
              </a:rPr>
              <a:t>questa vita offriamo a Te!</a:t>
            </a:r>
          </a:p>
          <a:p>
            <a:r>
              <a:rPr lang="it-IT" sz="2000" dirty="0">
                <a:solidFill>
                  <a:schemeClr val="dk1"/>
                </a:solidFill>
              </a:rPr>
              <a:t>	RIT.</a:t>
            </a:r>
          </a:p>
        </p:txBody>
      </p:sp>
      <p:pic>
        <p:nvPicPr>
          <p:cNvPr id="8" name="Immagine 7">
            <a:hlinkClick r:id="rId2" action="ppaction://hlinksldjump"/>
            <a:extLst>
              <a:ext uri="{FF2B5EF4-FFF2-40B4-BE49-F238E27FC236}">
                <a16:creationId xmlns:a16="http://schemas.microsoft.com/office/drawing/2014/main" id="{4CB45B92-DA94-CF79-3961-99275129D5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83" y="204470"/>
            <a:ext cx="1808944" cy="79459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3B3850BE-5B9D-099A-FF40-3EEE8AC990A8}"/>
              </a:ext>
            </a:extLst>
          </p:cNvPr>
          <p:cNvCxnSpPr/>
          <p:nvPr/>
        </p:nvCxnSpPr>
        <p:spPr>
          <a:xfrm>
            <a:off x="6172200" y="999068"/>
            <a:ext cx="0" cy="53509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FCFE4FFC-F324-D52C-5CF7-95AE7D45108E}"/>
              </a:ext>
            </a:extLst>
          </p:cNvPr>
          <p:cNvSpPr txBox="1"/>
          <p:nvPr/>
        </p:nvSpPr>
        <p:spPr>
          <a:xfrm>
            <a:off x="184573" y="205875"/>
            <a:ext cx="1099981" cy="400110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sz="2000" dirty="0" err="1">
                <a:solidFill>
                  <a:srgbClr val="C00000"/>
                </a:solidFill>
                <a:latin typeface="Eras Medium ITC" panose="020B0602030504020804" pitchFamily="34" charset="0"/>
              </a:rPr>
              <a:t>SdVNnS</a:t>
            </a:r>
            <a:endParaRPr lang="it-IT" sz="2000" dirty="0">
              <a:solidFill>
                <a:srgbClr val="C00000"/>
              </a:solidFill>
              <a:latin typeface="Eras Medium ITC" panose="020B0602030504020804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E836A1E6-E46D-15C5-FFE6-FF2AB3949A7E}"/>
              </a:ext>
            </a:extLst>
          </p:cNvPr>
          <p:cNvSpPr txBox="1"/>
          <p:nvPr/>
        </p:nvSpPr>
        <p:spPr>
          <a:xfrm>
            <a:off x="1346205" y="1374679"/>
            <a:ext cx="5172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b="1" u="sng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5.2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168889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FB2BA8-982A-BB0C-3E8C-845801DD52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 di testo 3">
            <a:extLst>
              <a:ext uri="{FF2B5EF4-FFF2-40B4-BE49-F238E27FC236}">
                <a16:creationId xmlns:a16="http://schemas.microsoft.com/office/drawing/2014/main" id="{E815D444-FD2A-A442-61BF-17C4AB66AC0E}"/>
              </a:ext>
            </a:extLst>
          </p:cNvPr>
          <p:cNvSpPr txBox="1"/>
          <p:nvPr/>
        </p:nvSpPr>
        <p:spPr>
          <a:xfrm>
            <a:off x="1498596" y="1179063"/>
            <a:ext cx="4233334" cy="5350933"/>
          </a:xfrm>
          <a:prstGeom prst="rect">
            <a:avLst/>
          </a:prstGeom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2000" b="1" u="sng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3.3</a:t>
            </a:r>
            <a:r>
              <a:rPr lang="it-IT" sz="20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- LUI VERRÀ E TI SALVERÀ (235)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chi è nell’angoscia tu dirai: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non devi temer.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Il tuo Signore è qui, con la forza Sua.</a:t>
            </a:r>
            <a:b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Quando invochi il Suo nome…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Lui ti salverà.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b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Lui verrà e ti salverà,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Dio verrà e ti salverà.</a:t>
            </a:r>
            <a:b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Dì a chi è smarrito che,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certo Lui tornerà:</a:t>
            </a:r>
            <a:b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Lui verrà e ti salverà.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Lui verrà e ti salverà,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Dio verrà e ti salverà.</a:t>
            </a:r>
            <a:b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Alza i tuoi occhi a Lui,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presto ritornerà:</a:t>
            </a:r>
            <a:b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Lui verrà e ti salverà.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7625DE7-2104-D9B8-E1F9-79BEE3B7DD2E}"/>
              </a:ext>
            </a:extLst>
          </p:cNvPr>
          <p:cNvSpPr txBox="1"/>
          <p:nvPr/>
        </p:nvSpPr>
        <p:spPr>
          <a:xfrm>
            <a:off x="6577834" y="1439333"/>
            <a:ext cx="4419595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chi ha il cuore ferito tu dirai:</a:t>
            </a:r>
            <a:b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confida in Dio.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Il tuo Signor è qui,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col Suo grande amor.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Quando invochi il suo nome…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Lui ti salverà.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RIT.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Egli è rifugio nelle avversità,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dalla tempesta ti riparerà!</a:t>
            </a:r>
            <a:b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E’ il tuo baluardo e ti difenderà,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 forza sua Lui ti darà!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RIT. x 2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Alza i tuoi occhi a lui, presto ritornerà: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Lui verrà e ti salverà.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Alza i tuoi occhi a lui, presto ritornerà: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Lui verrà e ti salverà…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8" name="Immagine 7">
            <a:hlinkClick r:id="rId2" action="ppaction://hlinksldjump"/>
            <a:extLst>
              <a:ext uri="{FF2B5EF4-FFF2-40B4-BE49-F238E27FC236}">
                <a16:creationId xmlns:a16="http://schemas.microsoft.com/office/drawing/2014/main" id="{0AAA1A07-4B14-7BA7-3574-8532B1AA63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83" y="204470"/>
            <a:ext cx="1808944" cy="79459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2862D816-D12C-D84A-34EF-6061DFF07506}"/>
              </a:ext>
            </a:extLst>
          </p:cNvPr>
          <p:cNvCxnSpPr/>
          <p:nvPr/>
        </p:nvCxnSpPr>
        <p:spPr>
          <a:xfrm>
            <a:off x="6096000" y="1244600"/>
            <a:ext cx="0" cy="53509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E18D9C5-D5C8-C4E3-7662-C8051EB21EEE}"/>
              </a:ext>
            </a:extLst>
          </p:cNvPr>
          <p:cNvSpPr txBox="1"/>
          <p:nvPr/>
        </p:nvSpPr>
        <p:spPr>
          <a:xfrm>
            <a:off x="184573" y="205875"/>
            <a:ext cx="1099981" cy="400110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sz="2000" dirty="0" err="1">
                <a:solidFill>
                  <a:srgbClr val="C00000"/>
                </a:solidFill>
                <a:latin typeface="Eras Medium ITC" panose="020B0602030504020804" pitchFamily="34" charset="0"/>
              </a:rPr>
              <a:t>SdVNnS</a:t>
            </a:r>
            <a:endParaRPr lang="it-IT" sz="2000" dirty="0">
              <a:solidFill>
                <a:srgbClr val="C00000"/>
              </a:solidFill>
              <a:latin typeface="Eras Medium ITC" panose="020B0602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7953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E4CE08-B52F-F329-0E46-4BDE32067C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 di testo 3">
            <a:extLst>
              <a:ext uri="{FF2B5EF4-FFF2-40B4-BE49-F238E27FC236}">
                <a16:creationId xmlns:a16="http://schemas.microsoft.com/office/drawing/2014/main" id="{73BFEEC2-0646-7ED4-D6AF-CF11130E3375}"/>
              </a:ext>
            </a:extLst>
          </p:cNvPr>
          <p:cNvSpPr txBox="1"/>
          <p:nvPr/>
        </p:nvSpPr>
        <p:spPr>
          <a:xfrm>
            <a:off x="1498596" y="1179063"/>
            <a:ext cx="4233334" cy="5350933"/>
          </a:xfrm>
          <a:prstGeom prst="rect">
            <a:avLst/>
          </a:prstGeom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2000" b="1" u="sng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4.1</a:t>
            </a:r>
            <a:r>
              <a:rPr lang="it-IT" sz="20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- LUCE (235)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C'è il segreto della libertà,</a:t>
            </a:r>
            <a:endParaRPr lang="it-IT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quella vera, batte dentro di Te.</a:t>
            </a:r>
            <a:br>
              <a:rPr lang="it-I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È come risvegliarsi un mattino,</a:t>
            </a:r>
            <a:endParaRPr lang="it-IT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 il sole, dopo un lungo inverno…</a:t>
            </a:r>
            <a:br>
              <a:rPr lang="it-I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Nel soffrire- mio Signore-</a:t>
            </a:r>
            <a:endParaRPr lang="it-IT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 incontrato Te: Dio, Amore! </a:t>
            </a:r>
            <a:br>
              <a:rPr lang="it-I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Nel perdono- nel gioire-</a:t>
            </a:r>
            <a:endParaRPr lang="it-IT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 capito che: sei Luce per me!</a:t>
            </a:r>
            <a:endParaRPr lang="it-IT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Signore sono qui</a:t>
            </a:r>
            <a:endParaRPr lang="it-IT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 dirti ancora “sì”…</a:t>
            </a:r>
            <a:endParaRPr lang="it-IT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Lu-ce! Fammi scoppiare di-</a:t>
            </a:r>
            <a:endParaRPr lang="it-IT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gioia per vivere…</a:t>
            </a:r>
            <a:endParaRPr lang="it-IT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Lu-ce! Fammi strumento per-</a:t>
            </a:r>
            <a:endParaRPr lang="it-IT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portare attorno a me…</a:t>
            </a:r>
            <a:endParaRPr lang="it-IT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Lu-ce! E chi è vicino a me</a:t>
            </a:r>
            <a:endParaRPr lang="it-IT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sappia che tutto in Te… è Lu-ce!</a:t>
            </a:r>
            <a:endParaRPr lang="it-IT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564B1A78-8314-B9E2-73BD-F69356F4DCF3}"/>
              </a:ext>
            </a:extLst>
          </p:cNvPr>
          <p:cNvSpPr txBox="1"/>
          <p:nvPr/>
        </p:nvSpPr>
        <p:spPr>
          <a:xfrm>
            <a:off x="6577834" y="1439333"/>
            <a:ext cx="4419595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b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Voglio ringraziarti Signore,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 la vita… che mi hai ridonato.</a:t>
            </a:r>
            <a:b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 che sei nell'amore degli amici,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 ora ho incontrato…</a:t>
            </a:r>
            <a:b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Nel soffrire- mio Signore-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 incontrato Te: Dio, Amore!</a:t>
            </a:r>
            <a:b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Nel perdono- nel gioire-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 capito che… sei Luce per me!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RIT.</a:t>
            </a:r>
            <a:b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...e con le lacrime agli occhi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le mie mani alzate verso Te, Gesù…</a:t>
            </a:r>
            <a:br>
              <a:rPr lang="it-IT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 la speranza nel cuore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la Tua luce in me paura non ho più…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RIT.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magine 7">
            <a:hlinkClick r:id="rId2" action="ppaction://hlinksldjump"/>
            <a:extLst>
              <a:ext uri="{FF2B5EF4-FFF2-40B4-BE49-F238E27FC236}">
                <a16:creationId xmlns:a16="http://schemas.microsoft.com/office/drawing/2014/main" id="{DF35ABD9-EAA6-7411-09ED-1EF3C366F8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83" y="204470"/>
            <a:ext cx="1808944" cy="79459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A8E062AC-17A0-5DFA-1D30-C872BF99DBC2}"/>
              </a:ext>
            </a:extLst>
          </p:cNvPr>
          <p:cNvCxnSpPr/>
          <p:nvPr/>
        </p:nvCxnSpPr>
        <p:spPr>
          <a:xfrm>
            <a:off x="6096000" y="1244600"/>
            <a:ext cx="0" cy="53509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92982504-B281-BC3C-D9AE-B88AC7069147}"/>
              </a:ext>
            </a:extLst>
          </p:cNvPr>
          <p:cNvSpPr txBox="1"/>
          <p:nvPr/>
        </p:nvSpPr>
        <p:spPr>
          <a:xfrm>
            <a:off x="184573" y="205875"/>
            <a:ext cx="1099981" cy="400110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sz="2000" dirty="0" err="1">
                <a:solidFill>
                  <a:srgbClr val="C00000"/>
                </a:solidFill>
                <a:latin typeface="Eras Medium ITC" panose="020B0602030504020804" pitchFamily="34" charset="0"/>
              </a:rPr>
              <a:t>SdVNnS</a:t>
            </a:r>
            <a:endParaRPr lang="it-IT" sz="2000" dirty="0">
              <a:solidFill>
                <a:srgbClr val="C00000"/>
              </a:solidFill>
              <a:latin typeface="Eras Medium ITC" panose="020B0602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5956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386D58-E519-3763-8A65-C1C1B2BDC7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hlinkClick r:id="rId2" action="ppaction://hlinksldjump"/>
            <a:extLst>
              <a:ext uri="{FF2B5EF4-FFF2-40B4-BE49-F238E27FC236}">
                <a16:creationId xmlns:a16="http://schemas.microsoft.com/office/drawing/2014/main" id="{15F44880-111D-A472-F1D7-E15001DC6F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83" y="204470"/>
            <a:ext cx="1808944" cy="79459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8D22C3CB-062B-631F-98BE-1DA6B9234C01}"/>
              </a:ext>
            </a:extLst>
          </p:cNvPr>
          <p:cNvCxnSpPr/>
          <p:nvPr/>
        </p:nvCxnSpPr>
        <p:spPr>
          <a:xfrm>
            <a:off x="6096000" y="1244600"/>
            <a:ext cx="0" cy="53509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64027D32-0CF6-4848-9519-41B86A41EB72}"/>
              </a:ext>
            </a:extLst>
          </p:cNvPr>
          <p:cNvSpPr txBox="1"/>
          <p:nvPr/>
        </p:nvSpPr>
        <p:spPr>
          <a:xfrm>
            <a:off x="184573" y="205875"/>
            <a:ext cx="1099981" cy="400110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sz="2000" dirty="0" err="1">
                <a:solidFill>
                  <a:srgbClr val="C00000"/>
                </a:solidFill>
                <a:latin typeface="Eras Medium ITC" panose="020B0602030504020804" pitchFamily="34" charset="0"/>
              </a:rPr>
              <a:t>SdVNnS</a:t>
            </a:r>
            <a:endParaRPr lang="it-IT" sz="2000" dirty="0">
              <a:solidFill>
                <a:srgbClr val="C00000"/>
              </a:solidFill>
              <a:latin typeface="Eras Medium ITC" panose="020B0602030504020804" pitchFamily="34" charset="0"/>
            </a:endParaRPr>
          </a:p>
        </p:txBody>
      </p:sp>
      <p:sp>
        <p:nvSpPr>
          <p:cNvPr id="3" name="Casella di testo 3">
            <a:extLst>
              <a:ext uri="{FF2B5EF4-FFF2-40B4-BE49-F238E27FC236}">
                <a16:creationId xmlns:a16="http://schemas.microsoft.com/office/drawing/2014/main" id="{34FE4366-6ADD-779B-3438-73C88F9029A9}"/>
              </a:ext>
            </a:extLst>
          </p:cNvPr>
          <p:cNvSpPr txBox="1"/>
          <p:nvPr/>
        </p:nvSpPr>
        <p:spPr>
          <a:xfrm>
            <a:off x="1498596" y="1179063"/>
            <a:ext cx="4233334" cy="5350933"/>
          </a:xfrm>
          <a:prstGeom prst="rect">
            <a:avLst/>
          </a:prstGeom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2000" b="1" u="sng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4.2</a:t>
            </a:r>
            <a:r>
              <a:rPr lang="it-IT" sz="20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- </a:t>
            </a:r>
            <a:r>
              <a:rPr lang="it-IT" sz="1800" b="1" u="sng" kern="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SPIRITO SANTO, DOLCE PRESENZA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Spirito Santo, dolce presenza vieni a fonderci con la tua volontà.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Consolatore, luce del cuore, soffia la tua vita dentro noi,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Inebriaci di te, del tuo amore.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Spirito Santo, Spirito di Gesù,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Adesso tu manda noi ad infiammare la terra.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Spirito Santo, rendici uno in te,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Usaci come vuoi, con la Tua grazia.</a:t>
            </a:r>
          </a:p>
          <a:p>
            <a:endParaRPr lang="it-IT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Spirito santo, testimone celeste, donaci sapienza e verità.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Promessa del Padre, sorgente di grazia, vieni a dimorare dentro noi,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Inebriaci di te, del tuo amore.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CC1F853-FF21-7843-ED56-5C210E7AEDD3}"/>
              </a:ext>
            </a:extLst>
          </p:cNvPr>
          <p:cNvSpPr txBox="1"/>
          <p:nvPr/>
        </p:nvSpPr>
        <p:spPr>
          <a:xfrm>
            <a:off x="6577834" y="1439333"/>
            <a:ext cx="4419595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it-IT" sz="18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RIT. x2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[finale della 2° volta] </a:t>
            </a:r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Usaci come vuoi, usaci come vuoi.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it-IT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Scendi su di noi, scendi su di noi. Tu che sei l’eterno.</a:t>
            </a:r>
            <a:endParaRPr lang="it-IT" sz="1800" i="1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Scendi su di noi, scendi su di noi. Tu che sei l’eterno. L’eterno.</a:t>
            </a:r>
          </a:p>
          <a:p>
            <a:endParaRPr lang="it-IT" i="1" dirty="0">
              <a:solidFill>
                <a:srgbClr val="000000"/>
              </a:solidFill>
              <a:latin typeface="Calibri" panose="020F0502020204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Spirito Santo, Spirito di Gesù,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Muoviti dentro noi per rinnovare la terra.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Spirito Santo, rendici uno in te,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Usaci come vuoi, usaci come vuoi. Spirito Santo.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it-IT" sz="1800" i="1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1914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99A604-CC34-B7AA-400F-326A83DF83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 di testo 3">
            <a:extLst>
              <a:ext uri="{FF2B5EF4-FFF2-40B4-BE49-F238E27FC236}">
                <a16:creationId xmlns:a16="http://schemas.microsoft.com/office/drawing/2014/main" id="{C2803000-73F3-4D92-B0E2-6EE256EA4B30}"/>
              </a:ext>
            </a:extLst>
          </p:cNvPr>
          <p:cNvSpPr txBox="1"/>
          <p:nvPr/>
        </p:nvSpPr>
        <p:spPr>
          <a:xfrm>
            <a:off x="1498596" y="1179063"/>
            <a:ext cx="4233334" cy="5350933"/>
          </a:xfrm>
          <a:prstGeom prst="rect">
            <a:avLst/>
          </a:prstGeom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2000" b="1" u="sng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4.3</a:t>
            </a:r>
            <a:r>
              <a:rPr lang="it-IT" sz="20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- </a:t>
            </a:r>
            <a:r>
              <a:rPr lang="it-IT" sz="2000" b="1" u="sng" kern="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IO CREDO IN TE, GESÙ (201)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 Te, mio Dio, affido me stesso…</a:t>
            </a:r>
            <a:br>
              <a:rPr lang="it-IT" sz="20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 ciò che sono, per Te, Signor.</a:t>
            </a:r>
            <a:br>
              <a:rPr lang="it-IT" sz="20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Il mondo mio, è nelle Tue mani,</a:t>
            </a:r>
            <a:br>
              <a:rPr lang="it-IT" sz="20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Io sono Tuo, per sempre.</a:t>
            </a:r>
            <a:br>
              <a:rPr lang="it-IT" sz="20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it-IT" sz="20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it-IT" sz="2000" b="1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Io credo in Te, Gesù.</a:t>
            </a:r>
            <a:endParaRPr lang="it-IT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2000" b="1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Appartengo a Te, Signor.</a:t>
            </a:r>
            <a:br>
              <a:rPr lang="it-IT" sz="2000" b="1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it-IT" sz="2000" b="1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È per Te che io vivrò, per Te io canterò,</a:t>
            </a:r>
            <a:br>
              <a:rPr lang="it-IT" sz="2000" b="1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it-IT" sz="2000" b="1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 tutto il cuor.</a:t>
            </a:r>
            <a:br>
              <a:rPr lang="it-IT" sz="2000" b="1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it-IT" sz="20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it-IT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545400F8-DFBA-6475-87AA-F504B9EB3AA8}"/>
              </a:ext>
            </a:extLst>
          </p:cNvPr>
          <p:cNvSpPr txBox="1"/>
          <p:nvPr/>
        </p:nvSpPr>
        <p:spPr>
          <a:xfrm>
            <a:off x="6577834" y="1439333"/>
            <a:ext cx="4419595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 seguirò, ovunque Tu andrai,</a:t>
            </a:r>
            <a:br>
              <a:rPr lang="it-IT" sz="20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tra lacrime e gioia, ho fede in Te.</a:t>
            </a:r>
            <a:br>
              <a:rPr lang="it-IT" sz="20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Camminerò, nelle Tue vie,</a:t>
            </a:r>
            <a:br>
              <a:rPr lang="it-IT" sz="20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nelle promesse, per sempre.</a:t>
            </a:r>
            <a:br>
              <a:rPr lang="it-IT" sz="20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it-IT" sz="2000" b="1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RIT. x 2</a:t>
            </a:r>
            <a:endParaRPr lang="it-IT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20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Io Ti adoro… e Ti adorerò!</a:t>
            </a:r>
            <a:br>
              <a:rPr lang="it-IT" sz="20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Io Ti adoro… e Ti adorerò!</a:t>
            </a:r>
            <a:endParaRPr lang="it-IT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2000" b="1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RIT. x 2</a:t>
            </a:r>
            <a:endParaRPr lang="it-IT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magine 7">
            <a:hlinkClick r:id="rId2" action="ppaction://hlinksldjump"/>
            <a:extLst>
              <a:ext uri="{FF2B5EF4-FFF2-40B4-BE49-F238E27FC236}">
                <a16:creationId xmlns:a16="http://schemas.microsoft.com/office/drawing/2014/main" id="{AD0A7DFD-545A-F3C9-BF18-E8C0730C5F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83" y="204470"/>
            <a:ext cx="1808944" cy="79459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E5FFEB46-479F-17D3-73E3-63332AE107D8}"/>
              </a:ext>
            </a:extLst>
          </p:cNvPr>
          <p:cNvCxnSpPr/>
          <p:nvPr/>
        </p:nvCxnSpPr>
        <p:spPr>
          <a:xfrm>
            <a:off x="6096000" y="1244600"/>
            <a:ext cx="0" cy="53509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B711D29-BE05-0154-6E9E-C3AB4652DA97}"/>
              </a:ext>
            </a:extLst>
          </p:cNvPr>
          <p:cNvSpPr txBox="1"/>
          <p:nvPr/>
        </p:nvSpPr>
        <p:spPr>
          <a:xfrm>
            <a:off x="184573" y="205875"/>
            <a:ext cx="1099981" cy="400110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sz="2000" dirty="0" err="1">
                <a:solidFill>
                  <a:srgbClr val="C00000"/>
                </a:solidFill>
                <a:latin typeface="Eras Medium ITC" panose="020B0602030504020804" pitchFamily="34" charset="0"/>
              </a:rPr>
              <a:t>SdVNnS</a:t>
            </a:r>
            <a:endParaRPr lang="it-IT" sz="2000" dirty="0">
              <a:solidFill>
                <a:srgbClr val="C00000"/>
              </a:solidFill>
              <a:latin typeface="Eras Medium ITC" panose="020B0602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28802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DCB550-2BE9-5A38-4EC6-6D82AF730D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 di testo 3">
            <a:extLst>
              <a:ext uri="{FF2B5EF4-FFF2-40B4-BE49-F238E27FC236}">
                <a16:creationId xmlns:a16="http://schemas.microsoft.com/office/drawing/2014/main" id="{E0CF3BD5-67E5-C8A3-CDD2-C0EFE3D7AEA4}"/>
              </a:ext>
            </a:extLst>
          </p:cNvPr>
          <p:cNvSpPr txBox="1"/>
          <p:nvPr/>
        </p:nvSpPr>
        <p:spPr>
          <a:xfrm>
            <a:off x="1498596" y="1179063"/>
            <a:ext cx="4233334" cy="5350933"/>
          </a:xfrm>
          <a:prstGeom prst="rect">
            <a:avLst/>
          </a:prstGeom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2000" b="1" u="sng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4.4</a:t>
            </a:r>
            <a:r>
              <a:rPr lang="it-IT" sz="20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- </a:t>
            </a:r>
            <a:r>
              <a:rPr lang="it-IT" sz="1800" b="1" u="sng" kern="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COME TU MI VUOI (100)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Eccomi Signor, vengo a te mio Re,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 si compia in me la Tua volontà.</a:t>
            </a:r>
            <a:b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Eccomi Signor, vengo a te mio Dio,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plasma il cuore mio e di te vivrò.</a:t>
            </a:r>
            <a:b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tu lo vuoi, Signore manda me,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il tuo nome annuncerò…</a:t>
            </a:r>
            <a:b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Come tu mi vuoi, io sarò.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Dove tu mi vuoi, io andrò.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Questa vita io voglio donarla a te,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 dar gloria al tuo nome mio Re…</a:t>
            </a:r>
            <a:b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Come tu mi vuoi, io sarò!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Dove tu mi vuoi, io andrò!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mi guida il Tuo amore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paura non ho,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 sempre io sarò, come Tu mi vuoi!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C592CFE-454B-2BA5-D417-3470A909E8AC}"/>
              </a:ext>
            </a:extLst>
          </p:cNvPr>
          <p:cNvSpPr txBox="1"/>
          <p:nvPr/>
        </p:nvSpPr>
        <p:spPr>
          <a:xfrm>
            <a:off x="6577834" y="1439333"/>
            <a:ext cx="4419595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it-IT" sz="18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Eccomi Signor, vengo a te mio Re,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 si compia in me la tua volontà.</a:t>
            </a:r>
            <a:b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Eccomi Signor, vengo a te mio Dio;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plasma il cuore mio e di te vivrò!</a:t>
            </a:r>
            <a:b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 le tue mani, mai più vacillerò,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strumento Tuo sarò…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RIT.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Come tu mi vuoi…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Come tu mi vuoi…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io sarò…</a:t>
            </a:r>
            <a:r>
              <a:rPr lang="it-IT" sz="18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come Tu mi vuoi… </a:t>
            </a: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[x4]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magine 7">
            <a:hlinkClick r:id="rId2" action="ppaction://hlinksldjump"/>
            <a:extLst>
              <a:ext uri="{FF2B5EF4-FFF2-40B4-BE49-F238E27FC236}">
                <a16:creationId xmlns:a16="http://schemas.microsoft.com/office/drawing/2014/main" id="{F7617577-B5E4-D4B7-2666-4C28E3B0B3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83" y="204470"/>
            <a:ext cx="1808944" cy="79459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76D6F6CC-2F12-FF17-ECC4-34469AAA619D}"/>
              </a:ext>
            </a:extLst>
          </p:cNvPr>
          <p:cNvCxnSpPr/>
          <p:nvPr/>
        </p:nvCxnSpPr>
        <p:spPr>
          <a:xfrm>
            <a:off x="6096000" y="1244600"/>
            <a:ext cx="0" cy="53509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9A92AF07-639B-EE3B-0BD1-F24630C4AEA4}"/>
              </a:ext>
            </a:extLst>
          </p:cNvPr>
          <p:cNvSpPr txBox="1"/>
          <p:nvPr/>
        </p:nvSpPr>
        <p:spPr>
          <a:xfrm>
            <a:off x="184573" y="205875"/>
            <a:ext cx="1099981" cy="400110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sz="2000" dirty="0" err="1">
                <a:solidFill>
                  <a:srgbClr val="C00000"/>
                </a:solidFill>
                <a:latin typeface="Eras Medium ITC" panose="020B0602030504020804" pitchFamily="34" charset="0"/>
              </a:rPr>
              <a:t>SdVNnS</a:t>
            </a:r>
            <a:endParaRPr lang="it-IT" sz="2000" dirty="0">
              <a:solidFill>
                <a:srgbClr val="C00000"/>
              </a:solidFill>
              <a:latin typeface="Eras Medium ITC" panose="020B0602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37970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91C70B-524D-59E7-003D-F64391BC65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 di testo 3">
            <a:extLst>
              <a:ext uri="{FF2B5EF4-FFF2-40B4-BE49-F238E27FC236}">
                <a16:creationId xmlns:a16="http://schemas.microsoft.com/office/drawing/2014/main" id="{0671A393-49BB-BC89-9111-E50FFBDB6356}"/>
              </a:ext>
            </a:extLst>
          </p:cNvPr>
          <p:cNvSpPr txBox="1"/>
          <p:nvPr/>
        </p:nvSpPr>
        <p:spPr>
          <a:xfrm>
            <a:off x="1498596" y="1179063"/>
            <a:ext cx="4233334" cy="5350933"/>
          </a:xfrm>
          <a:prstGeom prst="rect">
            <a:avLst/>
          </a:prstGeom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2000" b="1" u="sng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5.1</a:t>
            </a:r>
            <a:r>
              <a:rPr lang="it-IT" sz="20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- </a:t>
            </a:r>
            <a:r>
              <a:rPr lang="it-IT" sz="1800" b="1" u="sng" kern="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GRANDE È IL SIGNORE (169)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Grande, e degno, di ogni lode,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è il Signore.</a:t>
            </a:r>
            <a:b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 città del nostro Dio,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è un luogo santo;</a:t>
            </a:r>
            <a:b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 gioia sulla terra.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Grande è il Signore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cui abbiamo la vittoria, </a:t>
            </a:r>
            <a:b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perché ci salva dal nemico, prostriamoci a lui.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Signore noi esaltiamo il Tuo </a:t>
            </a:r>
            <a:r>
              <a:rPr lang="it-IT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nom</a:t>
            </a:r>
            <a: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</a:t>
            </a:r>
            <a:b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vogliamo ringraziarti,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pei prodigi che Tu hai fatto!</a:t>
            </a:r>
            <a:b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Abbiam fiducia solo nel Tuo amor,</a:t>
            </a:r>
            <a:b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poiché Tu solo sei l'Iddio,</a:t>
            </a:r>
            <a:b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eterno in cielo e sulla Terra.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magine 7">
            <a:hlinkClick r:id="rId2" action="ppaction://hlinksldjump"/>
            <a:extLst>
              <a:ext uri="{FF2B5EF4-FFF2-40B4-BE49-F238E27FC236}">
                <a16:creationId xmlns:a16="http://schemas.microsoft.com/office/drawing/2014/main" id="{14F1A4A7-D35C-BD68-79C7-0C81C3820D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83" y="204470"/>
            <a:ext cx="1808944" cy="79459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F0201BB5-BE68-CE73-CD82-B819EEEC4C74}"/>
              </a:ext>
            </a:extLst>
          </p:cNvPr>
          <p:cNvCxnSpPr/>
          <p:nvPr/>
        </p:nvCxnSpPr>
        <p:spPr>
          <a:xfrm>
            <a:off x="6096000" y="1244600"/>
            <a:ext cx="0" cy="53509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2CD262E7-76F8-7F76-0538-CDF53012A8A9}"/>
              </a:ext>
            </a:extLst>
          </p:cNvPr>
          <p:cNvSpPr txBox="1"/>
          <p:nvPr/>
        </p:nvSpPr>
        <p:spPr>
          <a:xfrm>
            <a:off x="184573" y="205875"/>
            <a:ext cx="1099981" cy="400110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sz="2000" dirty="0" err="1">
                <a:solidFill>
                  <a:srgbClr val="C00000"/>
                </a:solidFill>
                <a:latin typeface="Eras Medium ITC" panose="020B0602030504020804" pitchFamily="34" charset="0"/>
              </a:rPr>
              <a:t>SdVNnS</a:t>
            </a:r>
            <a:endParaRPr lang="it-IT" sz="2000" dirty="0">
              <a:solidFill>
                <a:srgbClr val="C00000"/>
              </a:solidFill>
              <a:latin typeface="Eras Medium ITC" panose="020B0602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9628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C4DBE1-AF5C-9AEF-DCBD-960B96F899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 di testo 3">
            <a:extLst>
              <a:ext uri="{FF2B5EF4-FFF2-40B4-BE49-F238E27FC236}">
                <a16:creationId xmlns:a16="http://schemas.microsoft.com/office/drawing/2014/main" id="{E0515978-BC79-2B7B-D0ED-EF7559B830C2}"/>
              </a:ext>
            </a:extLst>
          </p:cNvPr>
          <p:cNvSpPr txBox="1"/>
          <p:nvPr/>
        </p:nvSpPr>
        <p:spPr>
          <a:xfrm>
            <a:off x="1498596" y="615654"/>
            <a:ext cx="4233334" cy="5350933"/>
          </a:xfrm>
          <a:prstGeom prst="rect">
            <a:avLst/>
          </a:prstGeom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2000" b="1" u="sng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5.3</a:t>
            </a:r>
            <a:r>
              <a:rPr lang="it-IT" sz="20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- </a:t>
            </a:r>
            <a:r>
              <a:rPr lang="it-IT" sz="1800" b="1" u="sng" kern="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ABBRACCIAMI (5)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Gesù, parola viva e vera,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sorgente che disseta,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 cura ogni ferita.</a:t>
            </a:r>
            <a:b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Ferma, su di me i Tuoi occhi,</a:t>
            </a:r>
            <a:b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 Tua mano stendi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 donami la vita.</a:t>
            </a:r>
            <a:b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Abbracciami, Dio dell'eternità,</a:t>
            </a:r>
            <a:b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rifugio dell'anima,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grazia che opera…</a:t>
            </a:r>
            <a:b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Riscaldami, fuoco che libera,</a:t>
            </a:r>
            <a:b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manda il Tuo spirito,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Maranathà</a:t>
            </a:r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Gesù.</a:t>
            </a:r>
            <a:endParaRPr lang="it-IT" b="1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it-IT" sz="18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Gesù, asciuga il nostro pianto;</a:t>
            </a:r>
            <a:b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leone vincitore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della tribù di Giuda.</a:t>
            </a:r>
            <a:b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Vieni, nella Tua potenza,</a:t>
            </a:r>
            <a:b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questo cuore sciogli,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 ogni sua paura.   </a:t>
            </a:r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RIT.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4EBA3EC-1D03-F6DA-353F-4FF91844EC09}"/>
              </a:ext>
            </a:extLst>
          </p:cNvPr>
          <p:cNvSpPr txBox="1"/>
          <p:nvPr/>
        </p:nvSpPr>
        <p:spPr>
          <a:xfrm>
            <a:off x="6577834" y="615654"/>
            <a:ext cx="4419595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it-IT" sz="18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Per sempre io canterò,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 Tua immensa fedeltà!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Il Tuo spirito in me,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eterno Ti loderà.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Per sempre io canterò,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 Tua immensa fedeltà!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Il Tuo spirito in me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in eterno Ti loderà…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Abbracciami, Dio dell'eternità,</a:t>
            </a:r>
            <a:b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rifugio dell'anima,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grazia che opera…</a:t>
            </a:r>
            <a:b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Riscaldami, fuoco che libera,</a:t>
            </a:r>
            <a:b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manda il Tuo spirito,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Maranathà</a:t>
            </a: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Gesù…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Riscaldami, fuoco che libera,</a:t>
            </a:r>
            <a:b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manda il Tuo spirito,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Maranathà</a:t>
            </a: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Gesù…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Riscaldami, fuoco che libera,</a:t>
            </a:r>
            <a:b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manda il Tuo spirito,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Maranathà</a:t>
            </a: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Gesù…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magine 7">
            <a:hlinkClick r:id="rId2" action="ppaction://hlinksldjump"/>
            <a:extLst>
              <a:ext uri="{FF2B5EF4-FFF2-40B4-BE49-F238E27FC236}">
                <a16:creationId xmlns:a16="http://schemas.microsoft.com/office/drawing/2014/main" id="{D85A90CB-BC97-E5D2-16FE-8E8B33BADA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83" y="204470"/>
            <a:ext cx="1808944" cy="79459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3CC9AC46-C4E1-FA68-4CAC-88EADACF6EC6}"/>
              </a:ext>
            </a:extLst>
          </p:cNvPr>
          <p:cNvCxnSpPr/>
          <p:nvPr/>
        </p:nvCxnSpPr>
        <p:spPr>
          <a:xfrm>
            <a:off x="6096000" y="1244600"/>
            <a:ext cx="0" cy="53509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9A3D6CD7-C137-230E-1D75-F4495E21AF0B}"/>
              </a:ext>
            </a:extLst>
          </p:cNvPr>
          <p:cNvSpPr txBox="1"/>
          <p:nvPr/>
        </p:nvSpPr>
        <p:spPr>
          <a:xfrm>
            <a:off x="184573" y="205875"/>
            <a:ext cx="1099981" cy="400110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sz="2000" dirty="0" err="1">
                <a:solidFill>
                  <a:srgbClr val="C00000"/>
                </a:solidFill>
                <a:latin typeface="Eras Medium ITC" panose="020B0602030504020804" pitchFamily="34" charset="0"/>
              </a:rPr>
              <a:t>SdVNnS</a:t>
            </a:r>
            <a:endParaRPr lang="it-IT" sz="2000" dirty="0">
              <a:solidFill>
                <a:srgbClr val="C00000"/>
              </a:solidFill>
              <a:latin typeface="Eras Medium ITC" panose="020B0602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2186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22DC6D-9D55-3060-2A4B-C2A2010B89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 di testo 3">
            <a:extLst>
              <a:ext uri="{FF2B5EF4-FFF2-40B4-BE49-F238E27FC236}">
                <a16:creationId xmlns:a16="http://schemas.microsoft.com/office/drawing/2014/main" id="{96C8E485-677C-214B-A4B8-09CFBF54302F}"/>
              </a:ext>
            </a:extLst>
          </p:cNvPr>
          <p:cNvSpPr txBox="1"/>
          <p:nvPr/>
        </p:nvSpPr>
        <p:spPr>
          <a:xfrm>
            <a:off x="1498596" y="1179063"/>
            <a:ext cx="4233334" cy="5350933"/>
          </a:xfrm>
          <a:prstGeom prst="rect">
            <a:avLst/>
          </a:prstGeom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2000" b="1" u="sng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5.4</a:t>
            </a:r>
            <a:r>
              <a:rPr lang="it-IT" sz="20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- </a:t>
            </a:r>
            <a:r>
              <a:rPr lang="it-IT" sz="1800" b="1" u="sng" kern="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GESÙ E LA SAMARITANA (159)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Sono qui, conosco il tuo cuore,</a:t>
            </a: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 l’acqua viva ti disseterò. </a:t>
            </a: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Sono io, oggi cerco te,</a:t>
            </a: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cuore a cuore ti parlerò. </a:t>
            </a: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Nessun male più ti colpirà,</a:t>
            </a: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il tuo Dio non dovrai temere.</a:t>
            </a: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 la mia legge, in te scriverò;</a:t>
            </a: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 mio cuore ti fidanzerò,</a:t>
            </a: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 mi adorerai in Spirito e Verità. [x3]</a:t>
            </a:r>
            <a:b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C63F7815-52E6-4293-3031-6187C9382546}"/>
              </a:ext>
            </a:extLst>
          </p:cNvPr>
          <p:cNvSpPr txBox="1"/>
          <p:nvPr/>
        </p:nvSpPr>
        <p:spPr>
          <a:xfrm>
            <a:off x="6577834" y="1439333"/>
            <a:ext cx="441959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it-IT" sz="18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magine 7">
            <a:hlinkClick r:id="rId2" action="ppaction://hlinksldjump"/>
            <a:extLst>
              <a:ext uri="{FF2B5EF4-FFF2-40B4-BE49-F238E27FC236}">
                <a16:creationId xmlns:a16="http://schemas.microsoft.com/office/drawing/2014/main" id="{2F1D2C9C-985A-D663-F277-5D778F93EA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83" y="204470"/>
            <a:ext cx="1808944" cy="79459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2984318C-3E58-9F11-0D89-72BBB51AD025}"/>
              </a:ext>
            </a:extLst>
          </p:cNvPr>
          <p:cNvCxnSpPr/>
          <p:nvPr/>
        </p:nvCxnSpPr>
        <p:spPr>
          <a:xfrm>
            <a:off x="6096000" y="1244600"/>
            <a:ext cx="0" cy="53509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4C473B3-BB6E-1C93-8F96-2D2A5AA4BE23}"/>
              </a:ext>
            </a:extLst>
          </p:cNvPr>
          <p:cNvSpPr txBox="1"/>
          <p:nvPr/>
        </p:nvSpPr>
        <p:spPr>
          <a:xfrm>
            <a:off x="184573" y="205875"/>
            <a:ext cx="1099981" cy="400110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sz="2000" dirty="0" err="1">
                <a:solidFill>
                  <a:srgbClr val="C00000"/>
                </a:solidFill>
                <a:latin typeface="Eras Medium ITC" panose="020B0602030504020804" pitchFamily="34" charset="0"/>
              </a:rPr>
              <a:t>SdVNnS</a:t>
            </a:r>
            <a:endParaRPr lang="it-IT" sz="2000" dirty="0">
              <a:solidFill>
                <a:srgbClr val="C00000"/>
              </a:solidFill>
              <a:latin typeface="Eras Medium ITC" panose="020B0602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184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 di testo 3">
            <a:extLst>
              <a:ext uri="{FF2B5EF4-FFF2-40B4-BE49-F238E27FC236}">
                <a16:creationId xmlns:a16="http://schemas.microsoft.com/office/drawing/2014/main" id="{D90DACE9-9AA9-F95F-76C3-9EB53C19AD8C}"/>
              </a:ext>
            </a:extLst>
          </p:cNvPr>
          <p:cNvSpPr txBox="1"/>
          <p:nvPr/>
        </p:nvSpPr>
        <p:spPr>
          <a:xfrm>
            <a:off x="1498596" y="1179063"/>
            <a:ext cx="4233334" cy="5350933"/>
          </a:xfrm>
          <a:prstGeom prst="rect">
            <a:avLst/>
          </a:prstGeom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20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1.1 - SONO QUI A LODARTI (356)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Luce del mondo nel buio del cuore,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vieni ed illuminami.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 mia sola, speranza di vita,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resta per sempre con me.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r>
              <a:rPr lang="it-I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Sono qui a lodarti, qui per adorarti,</a:t>
            </a:r>
          </a:p>
          <a:p>
            <a:r>
              <a:rPr lang="it-I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qui per dirti che Tu sei il mio Dio.</a:t>
            </a:r>
          </a:p>
          <a:p>
            <a:r>
              <a:rPr lang="it-I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 solo Tu sei Santo, sei meraviglioso,</a:t>
            </a:r>
          </a:p>
          <a:p>
            <a:r>
              <a:rPr lang="it-I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degno e glorioso sei per me.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 della storia e Re della gloria,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sei sceso in terra fra noi.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 umiltà il tuo trono hai lasciato,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per dimostrarci il Tuo amor.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</a:t>
            </a:r>
            <a:r>
              <a:rPr lang="it-I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RIT.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7B4D901-542F-65B8-840E-E0EB98F34630}"/>
              </a:ext>
            </a:extLst>
          </p:cNvPr>
          <p:cNvSpPr txBox="1"/>
          <p:nvPr/>
        </p:nvSpPr>
        <p:spPr>
          <a:xfrm>
            <a:off x="6587070" y="1439333"/>
            <a:ext cx="4419595" cy="3852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it-IT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Io mai, saprò, quanto Ti costò,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lì sulla croce morir’ per me;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io mai, saprò, quanto Ti costò,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lì sulla croce morir’ per me;</a:t>
            </a:r>
          </a:p>
          <a:p>
            <a:endParaRPr lang="it-IT" sz="2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it-IT" sz="20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Sono qui a lodarti, qui per adorarti,</a:t>
            </a:r>
          </a:p>
          <a:p>
            <a:r>
              <a:rPr lang="it-IT" sz="20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qui per dirti che tu sei il mio Dio.</a:t>
            </a:r>
          </a:p>
          <a:p>
            <a:r>
              <a:rPr lang="it-IT" sz="20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 solo tu sei Santo, sei meraviglioso,</a:t>
            </a:r>
          </a:p>
          <a:p>
            <a:r>
              <a:rPr lang="it-IT" sz="20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degno e glorioso sei per me.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</a:t>
            </a:r>
            <a:r>
              <a:rPr lang="it-I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RIT.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8" name="Immagine 7">
            <a:hlinkClick r:id="rId2" action="ppaction://hlinksldjump"/>
            <a:extLst>
              <a:ext uri="{FF2B5EF4-FFF2-40B4-BE49-F238E27FC236}">
                <a16:creationId xmlns:a16="http://schemas.microsoft.com/office/drawing/2014/main" id="{4CB45B92-DA94-CF79-3961-99275129D5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83" y="204470"/>
            <a:ext cx="1808944" cy="79459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3B3850BE-5B9D-099A-FF40-3EEE8AC990A8}"/>
              </a:ext>
            </a:extLst>
          </p:cNvPr>
          <p:cNvCxnSpPr/>
          <p:nvPr/>
        </p:nvCxnSpPr>
        <p:spPr>
          <a:xfrm>
            <a:off x="6096000" y="1244600"/>
            <a:ext cx="0" cy="53509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C4130F9-2C52-60E7-7F8D-04780B1031BF}"/>
              </a:ext>
            </a:extLst>
          </p:cNvPr>
          <p:cNvSpPr txBox="1"/>
          <p:nvPr/>
        </p:nvSpPr>
        <p:spPr>
          <a:xfrm>
            <a:off x="184573" y="205875"/>
            <a:ext cx="1099981" cy="400110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sz="2000" dirty="0" err="1">
                <a:solidFill>
                  <a:srgbClr val="C00000"/>
                </a:solidFill>
                <a:latin typeface="Eras Medium ITC" panose="020B0602030504020804" pitchFamily="34" charset="0"/>
              </a:rPr>
              <a:t>SdVNnS</a:t>
            </a:r>
            <a:endParaRPr lang="it-IT" sz="2000" dirty="0">
              <a:solidFill>
                <a:srgbClr val="C00000"/>
              </a:solidFill>
              <a:latin typeface="Eras Medium ITC" panose="020B0602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5196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 di testo 3">
            <a:extLst>
              <a:ext uri="{FF2B5EF4-FFF2-40B4-BE49-F238E27FC236}">
                <a16:creationId xmlns:a16="http://schemas.microsoft.com/office/drawing/2014/main" id="{D90DACE9-9AA9-F95F-76C3-9EB53C19AD8C}"/>
              </a:ext>
            </a:extLst>
          </p:cNvPr>
          <p:cNvSpPr txBox="1"/>
          <p:nvPr/>
        </p:nvSpPr>
        <p:spPr>
          <a:xfrm>
            <a:off x="184573" y="798571"/>
            <a:ext cx="3676226" cy="5961744"/>
          </a:xfrm>
          <a:prstGeom prst="rect">
            <a:avLst/>
          </a:prstGeom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 avessi mai commesso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il peggiore dei crimini,</a:t>
            </a:r>
            <a:b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per sempre manterrei,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 stessa fiducia,</a:t>
            </a:r>
            <a:b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poiché io so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che questa moltitudine di offese,</a:t>
            </a:r>
            <a:b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non è che goccia d’acqua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un braciere ardente,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non è che goccia d’acqua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un braciere ardente.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Oh se potessi avere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un cuore ardente d’amore,</a:t>
            </a:r>
            <a:b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che resti il mio sostegno,</a:t>
            </a:r>
            <a:b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non m’abbandoni mai,</a:t>
            </a:r>
            <a:b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che ami tutto in me,</a:t>
            </a:r>
            <a:b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persino la mia debolezza,</a:t>
            </a:r>
            <a:b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 non mi lasci mai,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né il giorno né la notte…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 non mi lasci mai,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né il giorno né la notte.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br>
              <a:rPr lang="it-IT" sz="2000" dirty="0">
                <a:effectLst/>
                <a:ea typeface="Times New Roman" panose="02020603050405020304" pitchFamily="18" charset="0"/>
              </a:rPr>
            </a:br>
            <a:endParaRPr lang="it-IT" sz="2000" dirty="0">
              <a:effectLst/>
              <a:ea typeface="Times New Roman" panose="02020603050405020304" pitchFamily="18" charset="0"/>
            </a:endParaRPr>
          </a:p>
          <a:p>
            <a:br>
              <a:rPr lang="it-IT" sz="2000" dirty="0">
                <a:effectLst/>
                <a:ea typeface="Times New Roman" panose="02020603050405020304" pitchFamily="18" charset="0"/>
              </a:rPr>
            </a:b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7B4D901-542F-65B8-840E-E0EB98F34630}"/>
              </a:ext>
            </a:extLst>
          </p:cNvPr>
          <p:cNvSpPr txBox="1"/>
          <p:nvPr/>
        </p:nvSpPr>
        <p:spPr>
          <a:xfrm>
            <a:off x="3970869" y="253628"/>
            <a:ext cx="3809998" cy="59400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it-IT" sz="18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5.5 - SE AVESSI MAI COMMESSO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endParaRPr lang="it-IT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fontAlgn="base"/>
            <a:endParaRPr lang="it-IT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fontAlgn="base"/>
            <a:endParaRPr lang="it-IT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fontAlgn="base"/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Non ho trovato mai, creatura capace,</a:t>
            </a:r>
            <a:b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d’amarmi a tal punto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 senza mai morire,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 un Dio ho bisogno,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che assunta la mia natura,</a:t>
            </a:r>
            <a:b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si faccia mio fratello,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capace di soffrir…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si faccia mio fratello, capace di soffrir.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Io so fin troppo bene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che le nostre giustizie,</a:t>
            </a:r>
            <a:b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non hanno ai Tuoi occhi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il minimo valore;</a:t>
            </a:r>
            <a:b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ed io per dare un prezzo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 ogni mio sacrificio,</a:t>
            </a:r>
            <a:b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gettare lo vorrei nel Tuo divino Cuor…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gettare lo vorrei nel Tuo divino Cuor.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it-IT" sz="2000" dirty="0">
              <a:solidFill>
                <a:schemeClr val="dk1"/>
              </a:solidFill>
            </a:endParaRPr>
          </a:p>
        </p:txBody>
      </p:sp>
      <p:pic>
        <p:nvPicPr>
          <p:cNvPr id="8" name="Immagine 7">
            <a:hlinkClick r:id="rId2" action="ppaction://hlinksldjump"/>
            <a:extLst>
              <a:ext uri="{FF2B5EF4-FFF2-40B4-BE49-F238E27FC236}">
                <a16:creationId xmlns:a16="http://schemas.microsoft.com/office/drawing/2014/main" id="{4CB45B92-DA94-CF79-3961-99275129D5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83" y="204470"/>
            <a:ext cx="1808944" cy="79459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3B3850BE-5B9D-099A-FF40-3EEE8AC990A8}"/>
              </a:ext>
            </a:extLst>
          </p:cNvPr>
          <p:cNvCxnSpPr/>
          <p:nvPr/>
        </p:nvCxnSpPr>
        <p:spPr>
          <a:xfrm>
            <a:off x="3784600" y="880533"/>
            <a:ext cx="0" cy="5724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id="{DD888B6F-AD9F-B6BD-FBD3-836E6204A838}"/>
              </a:ext>
            </a:extLst>
          </p:cNvPr>
          <p:cNvCxnSpPr/>
          <p:nvPr/>
        </p:nvCxnSpPr>
        <p:spPr>
          <a:xfrm>
            <a:off x="7780867" y="880533"/>
            <a:ext cx="0" cy="5724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CD67BA1-4B58-44CD-2BBB-E78F71B396D5}"/>
              </a:ext>
            </a:extLst>
          </p:cNvPr>
          <p:cNvSpPr txBox="1"/>
          <p:nvPr/>
        </p:nvSpPr>
        <p:spPr>
          <a:xfrm>
            <a:off x="7890937" y="798571"/>
            <a:ext cx="3809998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endParaRPr lang="it-IT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fontAlgn="base"/>
            <a:endParaRPr lang="it-IT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fontAlgn="base"/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No, Tu non hai trovato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creatura senza macchia,</a:t>
            </a:r>
            <a:b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dettasti la Tua legge,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tra i fulmini del cielo,</a:t>
            </a:r>
            <a:b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 nel Tuo sacro cuore,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Gesù io mi nascondo;</a:t>
            </a:r>
            <a:b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non tremo perché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sei la sola mia virtù…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non tremo perché sei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 sola mia virtù.</a:t>
            </a:r>
            <a:endParaRPr lang="it-IT" sz="2000" dirty="0">
              <a:solidFill>
                <a:schemeClr val="dk1"/>
              </a:solidFill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5DB166A4-F9FC-D855-4F28-72E4CF442DFF}"/>
              </a:ext>
            </a:extLst>
          </p:cNvPr>
          <p:cNvSpPr txBox="1"/>
          <p:nvPr/>
        </p:nvSpPr>
        <p:spPr>
          <a:xfrm>
            <a:off x="184573" y="205875"/>
            <a:ext cx="1099981" cy="400110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sz="2000" dirty="0" err="1">
                <a:solidFill>
                  <a:srgbClr val="C00000"/>
                </a:solidFill>
                <a:latin typeface="Eras Medium ITC" panose="020B0602030504020804" pitchFamily="34" charset="0"/>
              </a:rPr>
              <a:t>SdVNnS</a:t>
            </a:r>
            <a:endParaRPr lang="it-IT" sz="2000" dirty="0">
              <a:solidFill>
                <a:srgbClr val="C00000"/>
              </a:solidFill>
              <a:latin typeface="Eras Medium ITC" panose="020B0602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3127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4E621D-A6DC-CA71-33F0-5B1F55FC9A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 di testo 3">
            <a:extLst>
              <a:ext uri="{FF2B5EF4-FFF2-40B4-BE49-F238E27FC236}">
                <a16:creationId xmlns:a16="http://schemas.microsoft.com/office/drawing/2014/main" id="{281E04E2-965F-1E0A-6373-9071EF55C5F7}"/>
              </a:ext>
            </a:extLst>
          </p:cNvPr>
          <p:cNvSpPr txBox="1"/>
          <p:nvPr/>
        </p:nvSpPr>
        <p:spPr>
          <a:xfrm>
            <a:off x="1498596" y="1179063"/>
            <a:ext cx="4233334" cy="5350933"/>
          </a:xfrm>
          <a:prstGeom prst="rect">
            <a:avLst/>
          </a:prstGeom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2000" b="1" u="sng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6.1</a:t>
            </a:r>
            <a:r>
              <a:rPr lang="it-IT" sz="20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– </a:t>
            </a:r>
            <a:r>
              <a:rPr lang="it-IT" sz="1800" b="1" u="sng" kern="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 DEI RE (304)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 sollevato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nostri volti dalla polvere;</a:t>
            </a:r>
            <a:b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nostre colpe hai portato su di te.</a:t>
            </a:r>
            <a:b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Signore ti sei fatto uomo in tutto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come noi per amore. </a:t>
            </a:r>
            <a:b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Figlio dell’altissimo,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povero tra i poveri, 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vieni a dimorare tra noi.</a:t>
            </a:r>
            <a:b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Dio dell’impossibile,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 di tutti i secoli,</a:t>
            </a:r>
            <a:b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vieni nella tua maestà.</a:t>
            </a:r>
            <a:b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 dei re!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popoli ti acclamano,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cieli ti proclamano,</a:t>
            </a:r>
            <a:b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 dei re! </a:t>
            </a:r>
            <a:b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Luce degli uomini,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regna col tuo amore tra noi!</a:t>
            </a:r>
            <a:b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FC2AEF3B-B227-A0D8-76DB-25773681BD34}"/>
              </a:ext>
            </a:extLst>
          </p:cNvPr>
          <p:cNvSpPr txBox="1"/>
          <p:nvPr/>
        </p:nvSpPr>
        <p:spPr>
          <a:xfrm>
            <a:off x="6577834" y="1476277"/>
            <a:ext cx="4419595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it-IT" sz="18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Oh…   Oh…   Oh… Oh…</a:t>
            </a:r>
            <a:b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Oh…   Oh…   Oh… Oh…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Oh…   Oh…   </a:t>
            </a:r>
            <a: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Oh… Oh…</a:t>
            </a:r>
            <a:b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 hai riscattati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dalla stretta delle tenebre, </a:t>
            </a:r>
            <a:b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perché potessimo glorificare te. </a:t>
            </a:r>
            <a:b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 riversato in noi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vita del Tuo spirito per amore… </a:t>
            </a:r>
            <a:b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RIT.</a:t>
            </a:r>
            <a:b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magine 7">
            <a:hlinkClick r:id="rId2" action="ppaction://hlinksldjump"/>
            <a:extLst>
              <a:ext uri="{FF2B5EF4-FFF2-40B4-BE49-F238E27FC236}">
                <a16:creationId xmlns:a16="http://schemas.microsoft.com/office/drawing/2014/main" id="{433D36F3-4707-237C-F728-AB1E74A301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83" y="204470"/>
            <a:ext cx="1808944" cy="79459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3AC6756F-E32A-FCE0-2366-9B0F832D483E}"/>
              </a:ext>
            </a:extLst>
          </p:cNvPr>
          <p:cNvCxnSpPr/>
          <p:nvPr/>
        </p:nvCxnSpPr>
        <p:spPr>
          <a:xfrm>
            <a:off x="6096000" y="1244600"/>
            <a:ext cx="0" cy="53509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DF29720-D163-E8EC-07CA-8375884BAC26}"/>
              </a:ext>
            </a:extLst>
          </p:cNvPr>
          <p:cNvSpPr txBox="1"/>
          <p:nvPr/>
        </p:nvSpPr>
        <p:spPr>
          <a:xfrm>
            <a:off x="184573" y="205875"/>
            <a:ext cx="1099981" cy="400110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sz="2000" dirty="0" err="1">
                <a:solidFill>
                  <a:srgbClr val="C00000"/>
                </a:solidFill>
                <a:latin typeface="Eras Medium ITC" panose="020B0602030504020804" pitchFamily="34" charset="0"/>
              </a:rPr>
              <a:t>SdVNnS</a:t>
            </a:r>
            <a:endParaRPr lang="it-IT" sz="2000" dirty="0">
              <a:solidFill>
                <a:srgbClr val="C00000"/>
              </a:solidFill>
              <a:latin typeface="Eras Medium ITC" panose="020B0602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67694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3EA5FF-2276-0776-2052-36CF185F9E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 di testo 3">
            <a:extLst>
              <a:ext uri="{FF2B5EF4-FFF2-40B4-BE49-F238E27FC236}">
                <a16:creationId xmlns:a16="http://schemas.microsoft.com/office/drawing/2014/main" id="{2E20D5BD-5E90-143F-FC3F-2B93B7F32E0C}"/>
              </a:ext>
            </a:extLst>
          </p:cNvPr>
          <p:cNvSpPr txBox="1"/>
          <p:nvPr/>
        </p:nvSpPr>
        <p:spPr>
          <a:xfrm>
            <a:off x="1498596" y="1179063"/>
            <a:ext cx="4233334" cy="5350933"/>
          </a:xfrm>
          <a:prstGeom prst="rect">
            <a:avLst/>
          </a:prstGeom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2000" b="1" u="sng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6.2</a:t>
            </a:r>
            <a:r>
              <a:rPr lang="it-IT" sz="20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– </a:t>
            </a:r>
            <a:r>
              <a:rPr lang="it-IT" sz="1800" b="1" u="sng" kern="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VIENI SPIRITO, FORZA DALL'ALTO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Vieni Spirito, forza dall’alto nel mio cuore,</a:t>
            </a:r>
          </a:p>
          <a:p>
            <a: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Fammi rinascere Signore, Spirito! [x2]</a:t>
            </a:r>
          </a:p>
          <a:p>
            <a:endParaRPr lang="it-IT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Solista		Tutti</a:t>
            </a: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Come una fonte!	Vieni in me!</a:t>
            </a: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Come un oceano!	Vieni in me!</a:t>
            </a: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Come un fiume!	Vieni in me!</a:t>
            </a: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Come un fragore!	Vieni in me!</a:t>
            </a:r>
          </a:p>
          <a:p>
            <a:endParaRPr lang="it-IT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RIT. [X2]</a:t>
            </a:r>
          </a:p>
          <a:p>
            <a:endParaRPr lang="it-IT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Solista		Tutti</a:t>
            </a: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Come un vento!	Con il tuo amore!</a:t>
            </a: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Come una fiamma!	Con la tua pace!</a:t>
            </a: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Come un fuoco!	Con la tua gioia!</a:t>
            </a: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Come una luce!	Con la tua forza!</a:t>
            </a:r>
          </a:p>
          <a:p>
            <a:endParaRPr lang="it-IT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RIT.</a:t>
            </a:r>
          </a:p>
          <a:p>
            <a:b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B31F9FC-7002-7E3B-0ECE-C62963805E04}"/>
              </a:ext>
            </a:extLst>
          </p:cNvPr>
          <p:cNvSpPr txBox="1"/>
          <p:nvPr/>
        </p:nvSpPr>
        <p:spPr>
          <a:xfrm>
            <a:off x="6577834" y="1476277"/>
            <a:ext cx="441959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it-IT" sz="18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magine 7">
            <a:hlinkClick r:id="rId2" action="ppaction://hlinksldjump"/>
            <a:extLst>
              <a:ext uri="{FF2B5EF4-FFF2-40B4-BE49-F238E27FC236}">
                <a16:creationId xmlns:a16="http://schemas.microsoft.com/office/drawing/2014/main" id="{1D60E9F5-4C05-8618-FAD2-4967995176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83" y="204470"/>
            <a:ext cx="1808944" cy="79459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04FC6C75-39D2-0356-556A-08C25457AF48}"/>
              </a:ext>
            </a:extLst>
          </p:cNvPr>
          <p:cNvCxnSpPr/>
          <p:nvPr/>
        </p:nvCxnSpPr>
        <p:spPr>
          <a:xfrm>
            <a:off x="6096000" y="1244600"/>
            <a:ext cx="0" cy="53509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6F2128F6-F3CA-D349-33CB-442424D5CC58}"/>
              </a:ext>
            </a:extLst>
          </p:cNvPr>
          <p:cNvSpPr txBox="1"/>
          <p:nvPr/>
        </p:nvSpPr>
        <p:spPr>
          <a:xfrm>
            <a:off x="184573" y="205875"/>
            <a:ext cx="1099981" cy="400110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sz="2000" dirty="0" err="1">
                <a:solidFill>
                  <a:srgbClr val="C00000"/>
                </a:solidFill>
                <a:latin typeface="Eras Medium ITC" panose="020B0602030504020804" pitchFamily="34" charset="0"/>
              </a:rPr>
              <a:t>SdVNnS</a:t>
            </a:r>
            <a:endParaRPr lang="it-IT" sz="2000" dirty="0">
              <a:solidFill>
                <a:srgbClr val="C00000"/>
              </a:solidFill>
              <a:latin typeface="Eras Medium ITC" panose="020B0602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4726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88D055-C2E4-E57D-2784-4F11ABB5E9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 di testo 3">
            <a:extLst>
              <a:ext uri="{FF2B5EF4-FFF2-40B4-BE49-F238E27FC236}">
                <a16:creationId xmlns:a16="http://schemas.microsoft.com/office/drawing/2014/main" id="{49CF8C29-4290-D4C9-CC55-BB58552483EB}"/>
              </a:ext>
            </a:extLst>
          </p:cNvPr>
          <p:cNvSpPr txBox="1"/>
          <p:nvPr/>
        </p:nvSpPr>
        <p:spPr>
          <a:xfrm>
            <a:off x="979057" y="1179063"/>
            <a:ext cx="4752874" cy="5350933"/>
          </a:xfrm>
          <a:prstGeom prst="rect">
            <a:avLst/>
          </a:prstGeom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2000" b="1" u="sng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6.3</a:t>
            </a:r>
            <a:r>
              <a:rPr lang="it-IT" sz="20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– </a:t>
            </a:r>
            <a:r>
              <a:rPr lang="it-IT" sz="1800" b="1" u="sng" kern="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CRISTO RE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Benedetto sei Signore, re di pace e di vittoria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Sei venuto in mezzo a noi, mite ed umile di cuore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Buon maestro ci hai insegnato ad ama-re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Questo popolo ti eleva la sua lo-o-de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te cantiamo Cristo Re dell'universo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 divino Redentore vieni a dimorare in noi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 proclamiamo Cristo Re dell'universo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tua luce risplende su di noi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speranza è solo in te perché sei un Dio fedele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 la tua misericordia hai guarito i nostri cuori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 ci guidi e ci consoli con amo-re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Questo popolo ti eleva la sua lo-o-de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te cantiamo Cristo Re dell'universo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RIT (x 2)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b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31437B89-4CBC-453B-B6D2-16FB2B3A7F8C}"/>
              </a:ext>
            </a:extLst>
          </p:cNvPr>
          <p:cNvSpPr txBox="1"/>
          <p:nvPr/>
        </p:nvSpPr>
        <p:spPr>
          <a:xfrm>
            <a:off x="6577834" y="1476277"/>
            <a:ext cx="441959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it-IT" sz="18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magine 7">
            <a:hlinkClick r:id="rId2" action="ppaction://hlinksldjump"/>
            <a:extLst>
              <a:ext uri="{FF2B5EF4-FFF2-40B4-BE49-F238E27FC236}">
                <a16:creationId xmlns:a16="http://schemas.microsoft.com/office/drawing/2014/main" id="{BC0D0715-E7E2-7B4F-18FF-65A2B7D309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83" y="204470"/>
            <a:ext cx="1808944" cy="79459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8B89A757-32C6-4658-2AC1-FEF73509BDF5}"/>
              </a:ext>
            </a:extLst>
          </p:cNvPr>
          <p:cNvCxnSpPr/>
          <p:nvPr/>
        </p:nvCxnSpPr>
        <p:spPr>
          <a:xfrm>
            <a:off x="6096000" y="1244600"/>
            <a:ext cx="0" cy="53509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5B94371-98A6-B52D-2924-692A9793B4CD}"/>
              </a:ext>
            </a:extLst>
          </p:cNvPr>
          <p:cNvSpPr txBox="1"/>
          <p:nvPr/>
        </p:nvSpPr>
        <p:spPr>
          <a:xfrm>
            <a:off x="184573" y="205875"/>
            <a:ext cx="1099981" cy="400110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sz="2000" dirty="0" err="1">
                <a:solidFill>
                  <a:srgbClr val="C00000"/>
                </a:solidFill>
                <a:latin typeface="Eras Medium ITC" panose="020B0602030504020804" pitchFamily="34" charset="0"/>
              </a:rPr>
              <a:t>SdVNnS</a:t>
            </a:r>
            <a:endParaRPr lang="it-IT" sz="2000" dirty="0">
              <a:solidFill>
                <a:srgbClr val="C00000"/>
              </a:solidFill>
              <a:latin typeface="Eras Medium ITC" panose="020B0602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1830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DB2F9C-1F4E-082A-B8E0-E8C5BD6420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 di testo 3">
            <a:extLst>
              <a:ext uri="{FF2B5EF4-FFF2-40B4-BE49-F238E27FC236}">
                <a16:creationId xmlns:a16="http://schemas.microsoft.com/office/drawing/2014/main" id="{7905360D-4273-1AFB-C966-BEF0776BCB57}"/>
              </a:ext>
            </a:extLst>
          </p:cNvPr>
          <p:cNvSpPr txBox="1"/>
          <p:nvPr/>
        </p:nvSpPr>
        <p:spPr>
          <a:xfrm>
            <a:off x="979057" y="1179063"/>
            <a:ext cx="4752874" cy="5350933"/>
          </a:xfrm>
          <a:prstGeom prst="rect">
            <a:avLst/>
          </a:prstGeom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2000" b="1" u="sng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6.4</a:t>
            </a:r>
            <a:r>
              <a:rPr lang="it-IT" sz="20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– </a:t>
            </a:r>
            <a:r>
              <a:rPr lang="it-IT" sz="1800" b="1" u="sng" kern="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MI PERDO NEL TUO AMORE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 sei la mia pace, tu sei la vera gioia, tu sei il Signor.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 sei la mia speranza, tu sei la mia salvezza, tu sei il Signor.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 io mi perdo nel Tuo amor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Guardando la Tua santità.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 canto nuovo nasce e l’uomo vecchio muore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Risplendo della grazia Tua.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 perdo nel Tuo amore.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Resta con me per sempre, il mondo mi delude: tu sei il Signor.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 mio cuore arde se ascolto la tua voce: tu sei il Signor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RIT.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120BE4C-86BD-AC39-B22B-0862D428F8E1}"/>
              </a:ext>
            </a:extLst>
          </p:cNvPr>
          <p:cNvSpPr txBox="1"/>
          <p:nvPr/>
        </p:nvSpPr>
        <p:spPr>
          <a:xfrm>
            <a:off x="6577834" y="1476277"/>
            <a:ext cx="4419595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it-IT" sz="18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Sei il vivente, tu sei il Cristo, ti riconosco tu sei il Santo.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Lode, gloria, onore a te, lode gloria, onore a te!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Sei il vivente, tu sei il Cristo, ti riconosco tu sei il Santo.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Lode, gloria, onore a te, lode gloria, onore a te!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RIT.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it-IT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 perdo nel Tuo amore: Gesù, </a:t>
            </a:r>
            <a:r>
              <a:rPr lang="it-IT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</a:t>
            </a: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it-IT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sù</a:t>
            </a: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magine 7">
            <a:hlinkClick r:id="rId2" action="ppaction://hlinksldjump"/>
            <a:extLst>
              <a:ext uri="{FF2B5EF4-FFF2-40B4-BE49-F238E27FC236}">
                <a16:creationId xmlns:a16="http://schemas.microsoft.com/office/drawing/2014/main" id="{C2F14122-8754-FE5D-51C7-32DCA5B48A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83" y="204470"/>
            <a:ext cx="1808944" cy="79459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260287D8-91B5-F356-9D7E-C616A0AAC1A0}"/>
              </a:ext>
            </a:extLst>
          </p:cNvPr>
          <p:cNvCxnSpPr/>
          <p:nvPr/>
        </p:nvCxnSpPr>
        <p:spPr>
          <a:xfrm>
            <a:off x="6096000" y="1244600"/>
            <a:ext cx="0" cy="53509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51CBFC06-0BE4-2E7E-D918-4FC16BAF88BD}"/>
              </a:ext>
            </a:extLst>
          </p:cNvPr>
          <p:cNvSpPr txBox="1"/>
          <p:nvPr/>
        </p:nvSpPr>
        <p:spPr>
          <a:xfrm>
            <a:off x="184573" y="205875"/>
            <a:ext cx="1099981" cy="400110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sz="2000" dirty="0" err="1">
                <a:solidFill>
                  <a:srgbClr val="C00000"/>
                </a:solidFill>
                <a:latin typeface="Eras Medium ITC" panose="020B0602030504020804" pitchFamily="34" charset="0"/>
              </a:rPr>
              <a:t>SdVNnS</a:t>
            </a:r>
            <a:endParaRPr lang="it-IT" sz="2000" dirty="0">
              <a:solidFill>
                <a:srgbClr val="C00000"/>
              </a:solidFill>
              <a:latin typeface="Eras Medium ITC" panose="020B0602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9491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D267AB-ABDB-05C4-88D0-1D6531D684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 di testo 3">
            <a:extLst>
              <a:ext uri="{FF2B5EF4-FFF2-40B4-BE49-F238E27FC236}">
                <a16:creationId xmlns:a16="http://schemas.microsoft.com/office/drawing/2014/main" id="{F90AA01C-27B9-BDB1-7F34-784697F94D53}"/>
              </a:ext>
            </a:extLst>
          </p:cNvPr>
          <p:cNvSpPr txBox="1"/>
          <p:nvPr/>
        </p:nvSpPr>
        <p:spPr>
          <a:xfrm>
            <a:off x="979056" y="1179063"/>
            <a:ext cx="4895267" cy="5350933"/>
          </a:xfrm>
          <a:prstGeom prst="rect">
            <a:avLst/>
          </a:prstGeom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2000" b="1" u="sng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7.1</a:t>
            </a:r>
            <a:r>
              <a:rPr lang="it-IT" sz="20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– </a:t>
            </a:r>
            <a:r>
              <a:rPr lang="it-IT" sz="18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 LODERÒ, TI ADORERÒ, TI CANTERÒ (373)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Vivi nel mio cuore, da quando Ti ho incontrato:</a:t>
            </a:r>
            <a:b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sei con me, o Gesù.</a:t>
            </a:r>
            <a:b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Accresci la mia fede perché io possa amare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come Te, o’ Gesù.</a:t>
            </a:r>
            <a:b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 sempre io Ti dirò il mio grazie,</a:t>
            </a:r>
            <a:b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in eterno canterò…</a:t>
            </a:r>
            <a:b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 loderò, Ti adorerò,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 canterò che sei il mio Re.</a:t>
            </a:r>
            <a:b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 loderò, Ti adorerò,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benedirò soltanto Te.</a:t>
            </a:r>
            <a:b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 è pari a Te Signor,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eterno amore sei,</a:t>
            </a:r>
            <a:b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mio Salvator, risorto per me.</a:t>
            </a:r>
            <a:b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 adorerò, Ti canterò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 sei il mio Re,</a:t>
            </a:r>
            <a:b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 loderò, Ti adorerò,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benedirò soltanto Te.</a:t>
            </a:r>
            <a:b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48D14C5-3BBF-6677-82CA-E839EDBB738E}"/>
              </a:ext>
            </a:extLst>
          </p:cNvPr>
          <p:cNvSpPr txBox="1"/>
          <p:nvPr/>
        </p:nvSpPr>
        <p:spPr>
          <a:xfrm>
            <a:off x="6577834" y="1310022"/>
            <a:ext cx="4419595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it-IT" sz="18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Nasce in me, Signore,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 canto della gioia;</a:t>
            </a:r>
            <a:b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grande sei, o Gesù…</a:t>
            </a:r>
            <a:b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Guidami nel mondo,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il buio è più profondo,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splendi Tu, o Gesù.</a:t>
            </a:r>
            <a:b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 sempre io Ti dirò, 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 mio grazie e in eterno canterò…</a:t>
            </a:r>
          </a:p>
          <a:p>
            <a:b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RIT.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magine 7">
            <a:hlinkClick r:id="rId2" action="ppaction://hlinksldjump"/>
            <a:extLst>
              <a:ext uri="{FF2B5EF4-FFF2-40B4-BE49-F238E27FC236}">
                <a16:creationId xmlns:a16="http://schemas.microsoft.com/office/drawing/2014/main" id="{39CEA471-192E-E9C8-22BD-3D27BB5BC6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83" y="204470"/>
            <a:ext cx="1808944" cy="79459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B75C9611-4CCD-0040-E336-5B025F097735}"/>
              </a:ext>
            </a:extLst>
          </p:cNvPr>
          <p:cNvCxnSpPr/>
          <p:nvPr/>
        </p:nvCxnSpPr>
        <p:spPr>
          <a:xfrm>
            <a:off x="6096000" y="1244600"/>
            <a:ext cx="0" cy="53509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5804F54C-8F06-E259-2FA0-92B0534AA963}"/>
              </a:ext>
            </a:extLst>
          </p:cNvPr>
          <p:cNvSpPr txBox="1"/>
          <p:nvPr/>
        </p:nvSpPr>
        <p:spPr>
          <a:xfrm>
            <a:off x="184573" y="205875"/>
            <a:ext cx="1099981" cy="400110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sz="2000" dirty="0" err="1">
                <a:solidFill>
                  <a:srgbClr val="C00000"/>
                </a:solidFill>
                <a:latin typeface="Eras Medium ITC" panose="020B0602030504020804" pitchFamily="34" charset="0"/>
              </a:rPr>
              <a:t>SdVNnS</a:t>
            </a:r>
            <a:endParaRPr lang="it-IT" sz="2000" dirty="0">
              <a:solidFill>
                <a:srgbClr val="C00000"/>
              </a:solidFill>
              <a:latin typeface="Eras Medium ITC" panose="020B0602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6355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 di testo 3">
            <a:extLst>
              <a:ext uri="{FF2B5EF4-FFF2-40B4-BE49-F238E27FC236}">
                <a16:creationId xmlns:a16="http://schemas.microsoft.com/office/drawing/2014/main" id="{D90DACE9-9AA9-F95F-76C3-9EB53C19AD8C}"/>
              </a:ext>
            </a:extLst>
          </p:cNvPr>
          <p:cNvSpPr txBox="1"/>
          <p:nvPr/>
        </p:nvSpPr>
        <p:spPr>
          <a:xfrm>
            <a:off x="2370666" y="898107"/>
            <a:ext cx="3666065" cy="5776462"/>
          </a:xfrm>
          <a:prstGeom prst="rect">
            <a:avLst/>
          </a:prstGeom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2000" b="1" u="sng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7.2 - SOFFIA IN ME (354)</a:t>
            </a:r>
            <a:endParaRPr lang="it-IT" sz="2000" dirty="0">
              <a:effectLst/>
              <a:ea typeface="Times New Roman" panose="02020603050405020304" pitchFamily="18" charset="0"/>
            </a:endParaRPr>
          </a:p>
          <a:p>
            <a:r>
              <a:rPr lang="it-IT" sz="2000" b="1" u="none" strike="noStrike" kern="100" dirty="0">
                <a:effectLst/>
                <a:ea typeface="Times New Roman" panose="02020603050405020304" pitchFamily="18" charset="0"/>
                <a:cs typeface="Segoe UI Semilight" panose="020B0402040204020203" pitchFamily="34" charset="0"/>
              </a:rPr>
              <a:t> 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Soffia in me, soffia in me: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Spirito Santo, soffia in me.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È oggi che-  ho bisogno di Te: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Spirito Santo, soffia in me.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Soffia in me, soffia in me: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Spirito Santo, soffia in me.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È oggi che-  ho bisogno di Te: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Spirito Santo, soffia in me.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Scendi in me, scendi in me: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Spirito Santo, scendi in me.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È oggi che-  ho bisogno di Te: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Spirito Santo, scendi in me.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br>
              <a:rPr lang="it-IT" sz="2000" dirty="0">
                <a:effectLst/>
                <a:ea typeface="Times New Roman" panose="02020603050405020304" pitchFamily="18" charset="0"/>
              </a:rPr>
            </a:b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7B4D901-542F-65B8-840E-E0EB98F34630}"/>
              </a:ext>
            </a:extLst>
          </p:cNvPr>
          <p:cNvSpPr txBox="1"/>
          <p:nvPr/>
        </p:nvSpPr>
        <p:spPr>
          <a:xfrm>
            <a:off x="6443136" y="1540938"/>
            <a:ext cx="4961464" cy="34848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Brucia in me, brucia in me: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Spirito Santo, brucia in me.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È oggi che-  ho bisogno di Te: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Spirito Santo, brucia in me.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Soffia in me, soffia in me: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Spirito Santo, soffia in me.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È oggi che-  ho bisogno di Te: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Spirito Santo, Spirito Santo, Spirito Santo… soffia in me! Scendi in me! Brucia in me!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magine 7">
            <a:hlinkClick r:id="rId2" action="ppaction://hlinksldjump"/>
            <a:extLst>
              <a:ext uri="{FF2B5EF4-FFF2-40B4-BE49-F238E27FC236}">
                <a16:creationId xmlns:a16="http://schemas.microsoft.com/office/drawing/2014/main" id="{4CB45B92-DA94-CF79-3961-99275129D5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83" y="204470"/>
            <a:ext cx="1808944" cy="79459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3B3850BE-5B9D-099A-FF40-3EEE8AC990A8}"/>
              </a:ext>
            </a:extLst>
          </p:cNvPr>
          <p:cNvCxnSpPr/>
          <p:nvPr/>
        </p:nvCxnSpPr>
        <p:spPr>
          <a:xfrm>
            <a:off x="6096000" y="601769"/>
            <a:ext cx="0" cy="53509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E7DDB5A6-7C08-1471-7E84-35A6D0386F91}"/>
              </a:ext>
            </a:extLst>
          </p:cNvPr>
          <p:cNvSpPr txBox="1"/>
          <p:nvPr/>
        </p:nvSpPr>
        <p:spPr>
          <a:xfrm>
            <a:off x="184573" y="205875"/>
            <a:ext cx="1099981" cy="400110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sz="2000" dirty="0" err="1">
                <a:solidFill>
                  <a:srgbClr val="C00000"/>
                </a:solidFill>
                <a:latin typeface="Eras Medium ITC" panose="020B0602030504020804" pitchFamily="34" charset="0"/>
              </a:rPr>
              <a:t>SdVNnS</a:t>
            </a:r>
            <a:endParaRPr lang="it-IT" sz="2000" dirty="0">
              <a:solidFill>
                <a:srgbClr val="C00000"/>
              </a:solidFill>
              <a:latin typeface="Eras Medium ITC" panose="020B0602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49034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 di testo 3">
            <a:extLst>
              <a:ext uri="{FF2B5EF4-FFF2-40B4-BE49-F238E27FC236}">
                <a16:creationId xmlns:a16="http://schemas.microsoft.com/office/drawing/2014/main" id="{D90DACE9-9AA9-F95F-76C3-9EB53C19AD8C}"/>
              </a:ext>
            </a:extLst>
          </p:cNvPr>
          <p:cNvSpPr txBox="1"/>
          <p:nvPr/>
        </p:nvSpPr>
        <p:spPr>
          <a:xfrm>
            <a:off x="1911930" y="872703"/>
            <a:ext cx="4014738" cy="4740698"/>
          </a:xfrm>
          <a:prstGeom prst="rect">
            <a:avLst/>
          </a:prstGeom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2000" b="1" u="sng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7.3 - MI BASTA LA TUA GRAZIA (251)</a:t>
            </a:r>
            <a:endParaRPr lang="it-IT" sz="2000" dirty="0">
              <a:effectLst/>
              <a:ea typeface="Times New Roman" panose="02020603050405020304" pitchFamily="18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Quando sono debole,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allora sono forte,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perché… Tu sei la mia forza.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Quando sono triste,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è in Te che trovo gioia,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perché… Tu sei la mia gioia.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Gesù, io confido in Te…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Gesù, mi basta la Tua grazia!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Sei la mia forza, la mia salvezza!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Sei la mia pace, sicuro rifugio.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Nella Tua grazia, voglio restare!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Santo Signore, sempre con Te.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it-IT" sz="2000" dirty="0">
                <a:effectLst/>
                <a:ea typeface="Times New Roman" panose="02020603050405020304" pitchFamily="18" charset="0"/>
              </a:rPr>
            </a:b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7B4D901-542F-65B8-840E-E0EB98F34630}"/>
              </a:ext>
            </a:extLst>
          </p:cNvPr>
          <p:cNvSpPr txBox="1"/>
          <p:nvPr/>
        </p:nvSpPr>
        <p:spPr>
          <a:xfrm>
            <a:off x="6587068" y="1069505"/>
            <a:ext cx="3488265" cy="51694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Quando sono povero,</a:t>
            </a:r>
            <a:endParaRPr lang="it-IT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allora sono ricco,</a:t>
            </a:r>
            <a:endParaRPr lang="it-IT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perché… sei la mia ricchezza.</a:t>
            </a:r>
            <a:endParaRPr lang="it-IT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Quando son malato,</a:t>
            </a:r>
            <a:endParaRPr lang="it-IT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è in Te che trovo vita,</a:t>
            </a:r>
            <a:endParaRPr lang="it-IT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perché… Tu sei guarigione…</a:t>
            </a:r>
            <a:endParaRPr lang="it-IT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Gesù, io confido in Te…</a:t>
            </a:r>
            <a:endParaRPr lang="it-IT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Gesù… mi basta la Tua grazia!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it-IT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RIT. x 3</a:t>
            </a:r>
            <a:endParaRPr lang="it-IT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it-IT" sz="2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Quando sono debole,</a:t>
            </a:r>
            <a:endParaRPr lang="it-IT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allora sono forte,</a:t>
            </a:r>
            <a:endParaRPr lang="it-IT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perché… Tu sei la mia forza.</a:t>
            </a:r>
            <a:endParaRPr lang="it-IT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it-IT" sz="2400" dirty="0">
              <a:effectLst/>
              <a:ea typeface="Times New Roman" panose="02020603050405020304" pitchFamily="18" charset="0"/>
            </a:endParaRPr>
          </a:p>
        </p:txBody>
      </p:sp>
      <p:pic>
        <p:nvPicPr>
          <p:cNvPr id="8" name="Immagine 7">
            <a:hlinkClick r:id="rId2" action="ppaction://hlinksldjump"/>
            <a:extLst>
              <a:ext uri="{FF2B5EF4-FFF2-40B4-BE49-F238E27FC236}">
                <a16:creationId xmlns:a16="http://schemas.microsoft.com/office/drawing/2014/main" id="{4CB45B92-DA94-CF79-3961-99275129D5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83" y="204470"/>
            <a:ext cx="1808944" cy="79459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3B3850BE-5B9D-099A-FF40-3EEE8AC990A8}"/>
              </a:ext>
            </a:extLst>
          </p:cNvPr>
          <p:cNvCxnSpPr/>
          <p:nvPr/>
        </p:nvCxnSpPr>
        <p:spPr>
          <a:xfrm>
            <a:off x="6172200" y="999068"/>
            <a:ext cx="0" cy="53509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FEE36F5-8905-EA1D-5280-2936E3ACFE1E}"/>
              </a:ext>
            </a:extLst>
          </p:cNvPr>
          <p:cNvSpPr txBox="1"/>
          <p:nvPr/>
        </p:nvSpPr>
        <p:spPr>
          <a:xfrm>
            <a:off x="184573" y="205875"/>
            <a:ext cx="1099981" cy="400110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sz="2000" dirty="0" err="1">
                <a:solidFill>
                  <a:srgbClr val="C00000"/>
                </a:solidFill>
                <a:latin typeface="Eras Medium ITC" panose="020B0602030504020804" pitchFamily="34" charset="0"/>
              </a:rPr>
              <a:t>SdVNnS</a:t>
            </a:r>
            <a:endParaRPr lang="it-IT" sz="2000" dirty="0">
              <a:solidFill>
                <a:srgbClr val="C00000"/>
              </a:solidFill>
              <a:latin typeface="Eras Medium ITC" panose="020B0602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7526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BCBFF7-55CA-DC59-C8DE-02C7D8DCA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 di testo 3">
            <a:extLst>
              <a:ext uri="{FF2B5EF4-FFF2-40B4-BE49-F238E27FC236}">
                <a16:creationId xmlns:a16="http://schemas.microsoft.com/office/drawing/2014/main" id="{84C60BA2-7845-E669-59D4-47A5A1C14ABE}"/>
              </a:ext>
            </a:extLst>
          </p:cNvPr>
          <p:cNvSpPr txBox="1"/>
          <p:nvPr/>
        </p:nvSpPr>
        <p:spPr>
          <a:xfrm>
            <a:off x="193970" y="872703"/>
            <a:ext cx="3577544" cy="4740698"/>
          </a:xfrm>
          <a:prstGeom prst="rect">
            <a:avLst/>
          </a:prstGeom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2000" b="1" u="sng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8.1 - </a:t>
            </a:r>
            <a:r>
              <a:rPr lang="it-IT" sz="1800" b="1" u="sng" kern="0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LODE AL NOME TUO </a:t>
            </a:r>
            <a:r>
              <a:rPr lang="it-IT" sz="2000" b="1" u="sng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(230)</a:t>
            </a:r>
            <a:endParaRPr lang="it-IT" sz="2000" dirty="0">
              <a:effectLst/>
              <a:ea typeface="Times New Roman" panose="02020603050405020304" pitchFamily="18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Lode al nome Tuo,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dalle terre più floride,</a:t>
            </a:r>
            <a:b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dove tutto sembra vivere,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lode al nome Tuo.</a:t>
            </a:r>
            <a:b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Lode al nome Tuo,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dalle terre più aride,</a:t>
            </a:r>
            <a:b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dove tutto sembra sterile,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lode al nome Tuo.</a:t>
            </a:r>
            <a:b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Tornerò a lodarti sempre,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 ogni dono Tuo;</a:t>
            </a:r>
            <a:b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quando scenderà la notte,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sempre io dirò:</a:t>
            </a:r>
            <a:b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Benedetto il nome del Signor!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Lode al nome Tuo.</a:t>
            </a:r>
            <a:b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Benedetto il nome del Signor!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 glorioso nome di Gesù.</a:t>
            </a:r>
            <a:b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CBD5AAA-1431-3632-FD62-423041AA129D}"/>
              </a:ext>
            </a:extLst>
          </p:cNvPr>
          <p:cNvSpPr txBox="1"/>
          <p:nvPr/>
        </p:nvSpPr>
        <p:spPr>
          <a:xfrm>
            <a:off x="4120975" y="1041600"/>
            <a:ext cx="3488265" cy="48617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Lode al nome Tuo,</a:t>
            </a:r>
            <a:endParaRPr lang="it-IT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quando il sole splende su di me;</a:t>
            </a:r>
            <a:b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quando tutto è incantevole,</a:t>
            </a:r>
            <a:endParaRPr lang="it-IT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lode al nome Tuo.</a:t>
            </a:r>
            <a:b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Lode al nome Tuo,</a:t>
            </a:r>
            <a:endParaRPr lang="it-IT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quando io sto davanti a Te,</a:t>
            </a:r>
            <a:b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 il cuore triste e fragile,</a:t>
            </a:r>
            <a:endParaRPr lang="it-IT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lode al nome Tuo.</a:t>
            </a:r>
            <a:b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RIT.</a:t>
            </a:r>
            <a:b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 doni e porti via, tu doni e porti via,</a:t>
            </a:r>
            <a:br>
              <a:rPr lang="it-IT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 sempre sceglierò di benedire te.</a:t>
            </a:r>
            <a:b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it-IT" sz="2400" dirty="0">
              <a:effectLst/>
              <a:ea typeface="Times New Roman" panose="02020603050405020304" pitchFamily="18" charset="0"/>
            </a:endParaRPr>
          </a:p>
        </p:txBody>
      </p:sp>
      <p:pic>
        <p:nvPicPr>
          <p:cNvPr id="8" name="Immagine 7">
            <a:hlinkClick r:id="rId2" action="ppaction://hlinksldjump"/>
            <a:extLst>
              <a:ext uri="{FF2B5EF4-FFF2-40B4-BE49-F238E27FC236}">
                <a16:creationId xmlns:a16="http://schemas.microsoft.com/office/drawing/2014/main" id="{AA4A7A8B-9BC3-8481-8D1B-169CAF5987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83" y="204470"/>
            <a:ext cx="1808944" cy="79459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D43C50FF-8F1C-9479-86F7-A0350E8254D0}"/>
              </a:ext>
            </a:extLst>
          </p:cNvPr>
          <p:cNvCxnSpPr>
            <a:cxnSpLocks/>
          </p:cNvCxnSpPr>
          <p:nvPr/>
        </p:nvCxnSpPr>
        <p:spPr>
          <a:xfrm>
            <a:off x="3946244" y="999068"/>
            <a:ext cx="0" cy="53509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DE0AD78-42E6-E2CF-D293-AEEBBB33E77C}"/>
              </a:ext>
            </a:extLst>
          </p:cNvPr>
          <p:cNvSpPr txBox="1"/>
          <p:nvPr/>
        </p:nvSpPr>
        <p:spPr>
          <a:xfrm>
            <a:off x="184573" y="205875"/>
            <a:ext cx="1099981" cy="400110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sz="2000" dirty="0" err="1">
                <a:solidFill>
                  <a:srgbClr val="C00000"/>
                </a:solidFill>
                <a:latin typeface="Eras Medium ITC" panose="020B0602030504020804" pitchFamily="34" charset="0"/>
              </a:rPr>
              <a:t>SdVNnS</a:t>
            </a:r>
            <a:endParaRPr lang="it-IT" sz="2000" dirty="0">
              <a:solidFill>
                <a:srgbClr val="C00000"/>
              </a:solidFill>
              <a:latin typeface="Eras Medium ITC" panose="020B0602030504020804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D7E9781-8EED-9E79-A103-45184BFF8172}"/>
              </a:ext>
            </a:extLst>
          </p:cNvPr>
          <p:cNvSpPr txBox="1"/>
          <p:nvPr/>
        </p:nvSpPr>
        <p:spPr>
          <a:xfrm>
            <a:off x="7857840" y="1041600"/>
            <a:ext cx="4140193" cy="57234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Tornerò a lodarti sempre,</a:t>
            </a:r>
            <a:endParaRPr lang="it-IT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 ogni dono Tuo.</a:t>
            </a:r>
            <a:b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quando scenderà la notte,</a:t>
            </a:r>
            <a:endParaRPr lang="it-IT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sempre io dirò:</a:t>
            </a:r>
            <a:b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benedetto il nome del Signor,</a:t>
            </a:r>
            <a:endParaRPr lang="it-IT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lode al nome Tuo.</a:t>
            </a:r>
            <a:b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Benedetto il nome del Signor,</a:t>
            </a:r>
            <a:endParaRPr lang="it-IT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lode al nome Tuo…</a:t>
            </a:r>
            <a:endParaRPr lang="it-IT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Benedetto il nome del Signor,</a:t>
            </a:r>
            <a:br>
              <a:rPr lang="it-I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lode al nome Tuo!</a:t>
            </a:r>
            <a:br>
              <a:rPr lang="it-I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Benedetto il nome del Signor,</a:t>
            </a:r>
            <a:br>
              <a:rPr lang="it-I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 glorioso nome di Gesù!</a:t>
            </a:r>
            <a:br>
              <a:rPr lang="it-I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it-IT" sz="2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 doni e porti via, Tu doni e porti via,</a:t>
            </a:r>
            <a:b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 sempre sceglierò di benedire Te.</a:t>
            </a:r>
            <a:b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 doni e porti via, Tu doni e porti via,</a:t>
            </a:r>
            <a:b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 sempre sceglierò di benedire Te.</a:t>
            </a:r>
            <a:endParaRPr lang="it-IT" sz="2400" dirty="0">
              <a:effectLst/>
              <a:ea typeface="Times New Roman" panose="02020603050405020304" pitchFamily="18" charset="0"/>
            </a:endParaRP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395BBA03-9B1F-AE9F-6168-0B91E0A38EB6}"/>
              </a:ext>
            </a:extLst>
          </p:cNvPr>
          <p:cNvCxnSpPr>
            <a:cxnSpLocks/>
          </p:cNvCxnSpPr>
          <p:nvPr/>
        </p:nvCxnSpPr>
        <p:spPr>
          <a:xfrm>
            <a:off x="7756244" y="999068"/>
            <a:ext cx="0" cy="53509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91789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E8F3E3-35AB-58AF-E2B2-CCA7774246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 di testo 3">
            <a:extLst>
              <a:ext uri="{FF2B5EF4-FFF2-40B4-BE49-F238E27FC236}">
                <a16:creationId xmlns:a16="http://schemas.microsoft.com/office/drawing/2014/main" id="{E196C61B-303D-235C-EC6D-81D02CF6D78E}"/>
              </a:ext>
            </a:extLst>
          </p:cNvPr>
          <p:cNvSpPr txBox="1"/>
          <p:nvPr/>
        </p:nvSpPr>
        <p:spPr>
          <a:xfrm>
            <a:off x="1736436" y="872703"/>
            <a:ext cx="4190231" cy="4740698"/>
          </a:xfrm>
          <a:prstGeom prst="rect">
            <a:avLst/>
          </a:prstGeom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2000" b="1" u="sng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8.4 - TUTTO È POSSIBILE </a:t>
            </a:r>
            <a:endParaRPr lang="it-IT" sz="2000" dirty="0">
              <a:effectLst/>
              <a:ea typeface="Times New Roman" panose="02020603050405020304" pitchFamily="18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Questo è il luogo che Dio ha scelto per te,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questo è il tempo pensato per te.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Quella che vedi è la strada che lui traccerà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quello che senti l’amore che mai finirà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andremo e annunceremo che in Lui tutto è possibile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andremo e annunceremo che nulla ci può vincere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Perché abbiamo udito le Sue parole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Perché abbiam veduto vite cambiare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Perché abbiamo visto l’amore vincere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Sì abbiamo visto l’amore vincere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6A5D138-C1E9-A273-83AA-72379E2BC514}"/>
              </a:ext>
            </a:extLst>
          </p:cNvPr>
          <p:cNvSpPr txBox="1"/>
          <p:nvPr/>
        </p:nvSpPr>
        <p:spPr>
          <a:xfrm>
            <a:off x="6587068" y="1069505"/>
            <a:ext cx="3785366" cy="44923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Questo è il momento che Dio ha scelto per te,</a:t>
            </a:r>
            <a:endParaRPr lang="it-IT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questo è il sogno che ha fatto su te</a:t>
            </a:r>
            <a:endParaRPr lang="it-IT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Quella che vedi è la strada tracciata per te</a:t>
            </a:r>
            <a:endParaRPr lang="it-IT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Quello che senti, l’Amore che mai finirà</a:t>
            </a:r>
            <a:endParaRPr lang="it-IT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it-I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RIT.</a:t>
            </a:r>
            <a:endParaRPr lang="it-IT" sz="2000" b="1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Questo è il tempo che Dio ha scelto per te,</a:t>
            </a:r>
            <a:endParaRPr lang="it-IT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questo è il sogno che aveva su te.</a:t>
            </a:r>
            <a:endParaRPr lang="it-IT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magine 7">
            <a:hlinkClick r:id="rId2" action="ppaction://hlinksldjump"/>
            <a:extLst>
              <a:ext uri="{FF2B5EF4-FFF2-40B4-BE49-F238E27FC236}">
                <a16:creationId xmlns:a16="http://schemas.microsoft.com/office/drawing/2014/main" id="{90BF2B48-F284-170A-8218-AA5106CD44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83" y="204470"/>
            <a:ext cx="1808944" cy="79459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77A722F9-2F3E-80EF-75FA-88BEBF3855FB}"/>
              </a:ext>
            </a:extLst>
          </p:cNvPr>
          <p:cNvCxnSpPr/>
          <p:nvPr/>
        </p:nvCxnSpPr>
        <p:spPr>
          <a:xfrm>
            <a:off x="6172200" y="999068"/>
            <a:ext cx="0" cy="53509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23D2CBF8-980D-C940-BCB9-0005C557774E}"/>
              </a:ext>
            </a:extLst>
          </p:cNvPr>
          <p:cNvSpPr txBox="1"/>
          <p:nvPr/>
        </p:nvSpPr>
        <p:spPr>
          <a:xfrm>
            <a:off x="184573" y="205875"/>
            <a:ext cx="1099981" cy="400110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sz="2000" dirty="0" err="1">
                <a:solidFill>
                  <a:srgbClr val="C00000"/>
                </a:solidFill>
                <a:latin typeface="Eras Medium ITC" panose="020B0602030504020804" pitchFamily="34" charset="0"/>
              </a:rPr>
              <a:t>SdVNnS</a:t>
            </a:r>
            <a:endParaRPr lang="it-IT" sz="2000" dirty="0">
              <a:solidFill>
                <a:srgbClr val="C00000"/>
              </a:solidFill>
              <a:latin typeface="Eras Medium ITC" panose="020B0602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841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334770-6034-35CB-546C-198E46E608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 di testo 3">
            <a:extLst>
              <a:ext uri="{FF2B5EF4-FFF2-40B4-BE49-F238E27FC236}">
                <a16:creationId xmlns:a16="http://schemas.microsoft.com/office/drawing/2014/main" id="{84407C1A-EA22-E29E-B315-38080D2864C1}"/>
              </a:ext>
            </a:extLst>
          </p:cNvPr>
          <p:cNvSpPr txBox="1"/>
          <p:nvPr/>
        </p:nvSpPr>
        <p:spPr>
          <a:xfrm>
            <a:off x="1498596" y="1179063"/>
            <a:ext cx="4233334" cy="5350933"/>
          </a:xfrm>
          <a:prstGeom prst="rect">
            <a:avLst/>
          </a:prstGeom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2000" b="1" u="sng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1.2</a:t>
            </a:r>
            <a:r>
              <a:rPr lang="it-IT" sz="20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- PLASMAMI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Prendimi, Spirito,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plasmami con le tue mani.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Come argilla tra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le mani tue sarò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dolce Vasaio, Spirito Santo,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mi abbandono al tuo amor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 le tue mani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dammi la forma che vuoi tu</a:t>
            </a:r>
          </a:p>
          <a:p>
            <a:endParaRPr lang="it-IT" sz="2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Toccami, Spirito,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sfiorami con le tue mani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una ca- rezza tua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ed io </a:t>
            </a:r>
            <a:r>
              <a:rPr lang="it-IT" sz="20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ri</a:t>
            </a: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-vi- </a:t>
            </a:r>
            <a:r>
              <a:rPr lang="it-IT" sz="20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vrò</a:t>
            </a:r>
            <a:endParaRPr lang="it-IT" sz="2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CA1F6E64-45B2-8872-6C69-7E17B56CF8BA}"/>
              </a:ext>
            </a:extLst>
          </p:cNvPr>
          <p:cNvSpPr txBox="1"/>
          <p:nvPr/>
        </p:nvSpPr>
        <p:spPr>
          <a:xfrm>
            <a:off x="6587070" y="1439333"/>
            <a:ext cx="4419595" cy="5546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it-IT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Consolatore, Spirito Santo,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 mano tua mi rialzerà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Spirito Santo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 mia forza solo tu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Spirito Santo,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mi abbandono al tuo poter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 le tue mani,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dammi la forma che vuoi tu – u</a:t>
            </a:r>
          </a:p>
          <a:p>
            <a:endParaRPr lang="it-IT" sz="2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Spirito Santo, Spirito Santo, mi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Mi abbandono al tuo poter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Spirito Santo, Spirito Santo, prendimi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per mano e guidami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Tocca le labbra Spirito Santo Gesù</a:t>
            </a:r>
          </a:p>
          <a:p>
            <a:r>
              <a:rPr lang="it-IT" sz="2000" dirty="0">
                <a:solidFill>
                  <a:srgbClr val="000000"/>
                </a:solidFill>
                <a:latin typeface="Calibri" panose="020F0502020204030204" pitchFamily="34" charset="0"/>
              </a:rPr>
              <a:t>Cristo annuncerò</a:t>
            </a:r>
          </a:p>
          <a:p>
            <a:r>
              <a:rPr lang="it-IT" sz="2000" dirty="0">
                <a:solidFill>
                  <a:srgbClr val="000000"/>
                </a:solidFill>
                <a:latin typeface="Calibri" panose="020F0502020204030204" pitchFamily="34" charset="0"/>
              </a:rPr>
              <a:t>Spirito Santo Spirito Santo-o </a:t>
            </a:r>
          </a:p>
        </p:txBody>
      </p:sp>
      <p:pic>
        <p:nvPicPr>
          <p:cNvPr id="8" name="Immagine 7">
            <a:hlinkClick r:id="rId2" action="ppaction://hlinksldjump"/>
            <a:extLst>
              <a:ext uri="{FF2B5EF4-FFF2-40B4-BE49-F238E27FC236}">
                <a16:creationId xmlns:a16="http://schemas.microsoft.com/office/drawing/2014/main" id="{6E9C5A65-D443-B66C-201D-DD4D5E92AB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83" y="204470"/>
            <a:ext cx="1808944" cy="79459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59FCFD7C-05A2-7A3A-E8C4-B7CD7917F043}"/>
              </a:ext>
            </a:extLst>
          </p:cNvPr>
          <p:cNvCxnSpPr/>
          <p:nvPr/>
        </p:nvCxnSpPr>
        <p:spPr>
          <a:xfrm>
            <a:off x="6096000" y="1244600"/>
            <a:ext cx="0" cy="53509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B6607B0-4817-2CFA-8FF5-7B6413191D39}"/>
              </a:ext>
            </a:extLst>
          </p:cNvPr>
          <p:cNvSpPr txBox="1"/>
          <p:nvPr/>
        </p:nvSpPr>
        <p:spPr>
          <a:xfrm>
            <a:off x="184573" y="205875"/>
            <a:ext cx="1099981" cy="400110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sz="2000" dirty="0" err="1">
                <a:solidFill>
                  <a:srgbClr val="C00000"/>
                </a:solidFill>
                <a:latin typeface="Eras Medium ITC" panose="020B0602030504020804" pitchFamily="34" charset="0"/>
              </a:rPr>
              <a:t>SdVNnS</a:t>
            </a:r>
            <a:endParaRPr lang="it-IT" sz="2000" dirty="0">
              <a:solidFill>
                <a:srgbClr val="C00000"/>
              </a:solidFill>
              <a:latin typeface="Eras Medium ITC" panose="020B0602030504020804" pitchFamily="34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A357C36B-91E8-8378-A38B-8DF45CE76AEC}"/>
              </a:ext>
            </a:extLst>
          </p:cNvPr>
          <p:cNvSpPr txBox="1"/>
          <p:nvPr/>
        </p:nvSpPr>
        <p:spPr>
          <a:xfrm>
            <a:off x="1498596" y="1439333"/>
            <a:ext cx="5172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b="1" u="sng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8.3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942761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62CEE3-13BD-A259-5F63-9C82102EA2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 di testo 3">
            <a:extLst>
              <a:ext uri="{FF2B5EF4-FFF2-40B4-BE49-F238E27FC236}">
                <a16:creationId xmlns:a16="http://schemas.microsoft.com/office/drawing/2014/main" id="{9BB02A65-397B-5925-B788-35FA5AC92EF1}"/>
              </a:ext>
            </a:extLst>
          </p:cNvPr>
          <p:cNvSpPr txBox="1"/>
          <p:nvPr/>
        </p:nvSpPr>
        <p:spPr>
          <a:xfrm>
            <a:off x="193970" y="872703"/>
            <a:ext cx="3577544" cy="4740698"/>
          </a:xfrm>
          <a:prstGeom prst="rect">
            <a:avLst/>
          </a:prstGeom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2000" b="1" u="sng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8.5 - </a:t>
            </a:r>
            <a:r>
              <a:rPr lang="it-IT" sz="1800" b="1" u="sng" kern="0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IL CANTO DELL’AMORE </a:t>
            </a:r>
            <a:r>
              <a:rPr lang="it-IT" sz="2000" b="1" u="sng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(178)</a:t>
            </a:r>
            <a:endParaRPr lang="it-IT" sz="2000" dirty="0">
              <a:effectLst/>
              <a:ea typeface="Times New Roman" panose="02020603050405020304" pitchFamily="18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dovrai attraversare il deserto,</a:t>
            </a:r>
            <a:b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non temere io sarò con te.</a:t>
            </a:r>
            <a:b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dovrai camminare nel fuoco,</a:t>
            </a:r>
            <a:b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sua fiamma non ti brucerà.</a:t>
            </a:r>
            <a:b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Seguirai la mia luce nella notte…</a:t>
            </a:r>
            <a:b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Sentirai la mia forza nel cammino.</a:t>
            </a:r>
            <a:b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Io sono il tuo Dio… il Signore.</a:t>
            </a:r>
            <a:b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Sono io che ti ho fatto e plasmato,</a:t>
            </a:r>
            <a:b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 ho chiamato per nome.</a:t>
            </a:r>
            <a:b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Io da sempre ti ho conosciuto,</a:t>
            </a:r>
            <a:b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ti ho dato il mio amore.</a:t>
            </a:r>
            <a:b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Perché tu sei prezioso ai miei occhi;</a:t>
            </a:r>
            <a:b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vali più del più grande dei tesori.</a:t>
            </a:r>
            <a:b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Io sarò con te… dovunque andrai.</a:t>
            </a:r>
            <a:b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C940566F-889D-41EF-8590-CC21ACE5C6CC}"/>
              </a:ext>
            </a:extLst>
          </p:cNvPr>
          <p:cNvSpPr txBox="1"/>
          <p:nvPr/>
        </p:nvSpPr>
        <p:spPr>
          <a:xfrm>
            <a:off x="4120975" y="1041600"/>
            <a:ext cx="3488265" cy="46782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b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Non pensare alle cose di ieri,</a:t>
            </a:r>
            <a:endParaRPr lang="it-IT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cose nuove fioriscono già.</a:t>
            </a:r>
            <a:b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Aprirò nel deserto sentieri,</a:t>
            </a:r>
            <a:b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darò acqua nell'aridità.</a:t>
            </a:r>
            <a:b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Perché tu sei prezioso ai miei occhi;</a:t>
            </a:r>
            <a:b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vali più del più grande dei tesori.</a:t>
            </a:r>
            <a:b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Io sarò con te… dovunque andrai.</a:t>
            </a:r>
            <a:b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Dovunque andrai…</a:t>
            </a:r>
            <a:endParaRPr lang="it-IT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b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it-IT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magine 7">
            <a:hlinkClick r:id="rId2" action="ppaction://hlinksldjump"/>
            <a:extLst>
              <a:ext uri="{FF2B5EF4-FFF2-40B4-BE49-F238E27FC236}">
                <a16:creationId xmlns:a16="http://schemas.microsoft.com/office/drawing/2014/main" id="{A8706CA3-F83E-482B-5722-8A1697AB0B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83" y="204470"/>
            <a:ext cx="1808944" cy="79459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7EB2F0AE-26D2-7FDC-E275-21B0F09E1E43}"/>
              </a:ext>
            </a:extLst>
          </p:cNvPr>
          <p:cNvCxnSpPr>
            <a:cxnSpLocks/>
          </p:cNvCxnSpPr>
          <p:nvPr/>
        </p:nvCxnSpPr>
        <p:spPr>
          <a:xfrm>
            <a:off x="3946244" y="999068"/>
            <a:ext cx="0" cy="53509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9BECF29B-93D8-4042-0CB4-D7F87C83376E}"/>
              </a:ext>
            </a:extLst>
          </p:cNvPr>
          <p:cNvSpPr txBox="1"/>
          <p:nvPr/>
        </p:nvSpPr>
        <p:spPr>
          <a:xfrm>
            <a:off x="184573" y="205875"/>
            <a:ext cx="1099981" cy="400110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sz="2000" dirty="0" err="1">
                <a:solidFill>
                  <a:srgbClr val="C00000"/>
                </a:solidFill>
                <a:latin typeface="Eras Medium ITC" panose="020B0602030504020804" pitchFamily="34" charset="0"/>
              </a:rPr>
              <a:t>SdVNnS</a:t>
            </a:r>
            <a:endParaRPr lang="it-IT" sz="2000" dirty="0">
              <a:solidFill>
                <a:srgbClr val="C00000"/>
              </a:solidFill>
              <a:latin typeface="Eras Medium ITC" panose="020B0602030504020804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BC9A561D-2504-3E17-86F2-992BF6EB3F08}"/>
              </a:ext>
            </a:extLst>
          </p:cNvPr>
          <p:cNvSpPr txBox="1"/>
          <p:nvPr/>
        </p:nvSpPr>
        <p:spPr>
          <a:xfrm>
            <a:off x="7857837" y="1041600"/>
            <a:ext cx="4140193" cy="32305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</a:p>
          <a:p>
            <a:endParaRPr lang="it-IT" kern="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Perché tu sei prezioso ai miei occhi;</a:t>
            </a:r>
            <a:b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vali più del più grande dei tesori.</a:t>
            </a:r>
            <a:b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Io sarò con te… dovunque andrai.</a:t>
            </a:r>
            <a:endParaRPr lang="it-IT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b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Io ti sarò, accanto sarò con te!</a:t>
            </a:r>
            <a:b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 tutto, il tuo viaggio sarò con te!</a:t>
            </a:r>
            <a:endParaRPr lang="it-IT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Io ti sarò, accanto sarò con te!</a:t>
            </a:r>
            <a:b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 tutto, il tuo viaggio sarò con te!</a:t>
            </a:r>
            <a:endParaRPr lang="it-IT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F96E3FB9-F9F1-5EE6-9F7A-A7DD61AC8FD9}"/>
              </a:ext>
            </a:extLst>
          </p:cNvPr>
          <p:cNvCxnSpPr>
            <a:cxnSpLocks/>
          </p:cNvCxnSpPr>
          <p:nvPr/>
        </p:nvCxnSpPr>
        <p:spPr>
          <a:xfrm>
            <a:off x="7756244" y="999068"/>
            <a:ext cx="0" cy="53509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9511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01C487-AE62-7C52-F145-16094592CD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 di testo 3">
            <a:extLst>
              <a:ext uri="{FF2B5EF4-FFF2-40B4-BE49-F238E27FC236}">
                <a16:creationId xmlns:a16="http://schemas.microsoft.com/office/drawing/2014/main" id="{DEC0D83E-BF46-F107-FEF7-B45076116C60}"/>
              </a:ext>
            </a:extLst>
          </p:cNvPr>
          <p:cNvSpPr txBox="1"/>
          <p:nvPr/>
        </p:nvSpPr>
        <p:spPr>
          <a:xfrm>
            <a:off x="1736436" y="872703"/>
            <a:ext cx="4190231" cy="4740698"/>
          </a:xfrm>
          <a:prstGeom prst="rect">
            <a:avLst/>
          </a:prstGeom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2000" b="1" u="sng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8.6 - VOGLIO ADORARE TE (412) </a:t>
            </a:r>
            <a:endParaRPr lang="it-IT" sz="2000" dirty="0">
              <a:effectLst/>
              <a:ea typeface="Times New Roman" panose="02020603050405020304" pitchFamily="18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Voglio adorare Te, voglio adorare Te;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voglio adorare Te, Signor, solo Te.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Voglio adorare Te, voglio adorare Te;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voglio adorare Te, Signor, solo Te.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b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Nella gioia e nel dolore,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nell’affanno della vita,</a:t>
            </a:r>
            <a:b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quando sono senza forze: adoro Te.</a:t>
            </a:r>
            <a:b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Nella pace e nell’angoscia,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nella prova della croce,</a:t>
            </a:r>
            <a:b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quando ho sete del Tuo amore: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adoro Te, Signore.</a:t>
            </a:r>
          </a:p>
          <a:p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RIT.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CFE0200-A19A-A7A0-B0DC-7D07FFFDF576}"/>
              </a:ext>
            </a:extLst>
          </p:cNvPr>
          <p:cNvSpPr txBox="1"/>
          <p:nvPr/>
        </p:nvSpPr>
        <p:spPr>
          <a:xfrm>
            <a:off x="6587067" y="1069505"/>
            <a:ext cx="4025513" cy="3261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Nel coraggio e nel timore,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nel tormento del peccato;</a:t>
            </a:r>
            <a:b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quando il cuore mio vacilla: adoro Te.</a:t>
            </a:r>
            <a:b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Nella fede e nella grazia,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nello zelo per il regno;</a:t>
            </a:r>
            <a:b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quando esulto nel Tuo nome: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adoro Te, Signore!</a:t>
            </a:r>
          </a:p>
          <a:p>
            <a:b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RIT. x 3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8" name="Immagine 7">
            <a:hlinkClick r:id="rId2" action="ppaction://hlinksldjump"/>
            <a:extLst>
              <a:ext uri="{FF2B5EF4-FFF2-40B4-BE49-F238E27FC236}">
                <a16:creationId xmlns:a16="http://schemas.microsoft.com/office/drawing/2014/main" id="{BE3E0F34-746C-C35D-8C08-262AB73065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83" y="204470"/>
            <a:ext cx="1808944" cy="79459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F1435667-8CE0-7024-BBD3-035142A213AD}"/>
              </a:ext>
            </a:extLst>
          </p:cNvPr>
          <p:cNvCxnSpPr/>
          <p:nvPr/>
        </p:nvCxnSpPr>
        <p:spPr>
          <a:xfrm>
            <a:off x="6172200" y="999068"/>
            <a:ext cx="0" cy="53509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E169A936-086A-9D37-377C-2EE0019419B4}"/>
              </a:ext>
            </a:extLst>
          </p:cNvPr>
          <p:cNvSpPr txBox="1"/>
          <p:nvPr/>
        </p:nvSpPr>
        <p:spPr>
          <a:xfrm>
            <a:off x="184573" y="205875"/>
            <a:ext cx="1099981" cy="400110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sz="2000" dirty="0" err="1">
                <a:solidFill>
                  <a:srgbClr val="C00000"/>
                </a:solidFill>
                <a:latin typeface="Eras Medium ITC" panose="020B0602030504020804" pitchFamily="34" charset="0"/>
              </a:rPr>
              <a:t>SdVNnS</a:t>
            </a:r>
            <a:endParaRPr lang="it-IT" sz="2000" dirty="0">
              <a:solidFill>
                <a:srgbClr val="C00000"/>
              </a:solidFill>
              <a:latin typeface="Eras Medium ITC" panose="020B0602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2313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861D1B-0FD4-4FBA-8D46-F3DBE488C0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 di testo 3">
            <a:extLst>
              <a:ext uri="{FF2B5EF4-FFF2-40B4-BE49-F238E27FC236}">
                <a16:creationId xmlns:a16="http://schemas.microsoft.com/office/drawing/2014/main" id="{1F48B787-BFC7-EA63-FBF2-39F65C2ADAB0}"/>
              </a:ext>
            </a:extLst>
          </p:cNvPr>
          <p:cNvSpPr txBox="1"/>
          <p:nvPr/>
        </p:nvSpPr>
        <p:spPr>
          <a:xfrm>
            <a:off x="1736436" y="872703"/>
            <a:ext cx="4190231" cy="4740698"/>
          </a:xfrm>
          <a:prstGeom prst="rect">
            <a:avLst/>
          </a:prstGeom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2000" b="1" u="sng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8.7 – ADORO TE (12) </a:t>
            </a:r>
            <a:endParaRPr lang="it-IT" sz="2000" dirty="0">
              <a:effectLst/>
              <a:ea typeface="Times New Roman" panose="02020603050405020304" pitchFamily="18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Sei qui davanti a me,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 mio Signore,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sei in questa brezza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che ristora il cuore.</a:t>
            </a:r>
            <a:b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Roveto, che mai si consumerà,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presenza che riempie l'anima.</a:t>
            </a:r>
            <a:b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Adoro Te, fonte della Vita;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adoro Te, Trinità infinità.</a:t>
            </a:r>
            <a:b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 miei calzari leverò,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su questo santo suolo,</a:t>
            </a:r>
            <a:b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alla presenza Tua mi prostrerò.</a:t>
            </a:r>
            <a:b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58A00D3F-0BA5-F49F-C937-A8A491A9E8BD}"/>
              </a:ext>
            </a:extLst>
          </p:cNvPr>
          <p:cNvSpPr txBox="1"/>
          <p:nvPr/>
        </p:nvSpPr>
        <p:spPr>
          <a:xfrm>
            <a:off x="6587067" y="1069505"/>
            <a:ext cx="4025513" cy="3261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Sei qui davanti a me,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 mio Signore…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nella Tua grazia trovo la mia gioia.</a:t>
            </a:r>
            <a:b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Io lodo, ringrazio e prego perché,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il mondo ritorni a vivere in Te.</a:t>
            </a:r>
            <a:b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20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…a vivere in Te!</a:t>
            </a:r>
            <a:r>
              <a:rPr lang="it-I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endParaRPr lang="it-IT" sz="2000" b="1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it-I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</a:t>
            </a:r>
            <a:r>
              <a:rPr lang="en-US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RIT. x 2</a:t>
            </a:r>
            <a:b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8" name="Immagine 7">
            <a:hlinkClick r:id="rId2" action="ppaction://hlinksldjump"/>
            <a:extLst>
              <a:ext uri="{FF2B5EF4-FFF2-40B4-BE49-F238E27FC236}">
                <a16:creationId xmlns:a16="http://schemas.microsoft.com/office/drawing/2014/main" id="{FD341E66-D36C-69BA-C4CB-350C03AF90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83" y="204470"/>
            <a:ext cx="1808944" cy="79459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C22F02AF-F4A3-33EA-6ADB-3FAC70AE02D9}"/>
              </a:ext>
            </a:extLst>
          </p:cNvPr>
          <p:cNvCxnSpPr/>
          <p:nvPr/>
        </p:nvCxnSpPr>
        <p:spPr>
          <a:xfrm>
            <a:off x="6172200" y="999068"/>
            <a:ext cx="0" cy="53509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17F7DC87-E352-77AE-EF40-A610A1E10B91}"/>
              </a:ext>
            </a:extLst>
          </p:cNvPr>
          <p:cNvSpPr txBox="1"/>
          <p:nvPr/>
        </p:nvSpPr>
        <p:spPr>
          <a:xfrm>
            <a:off x="184573" y="205875"/>
            <a:ext cx="1099981" cy="400110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sz="2000" dirty="0" err="1">
                <a:solidFill>
                  <a:srgbClr val="C00000"/>
                </a:solidFill>
                <a:latin typeface="Eras Medium ITC" panose="020B0602030504020804" pitchFamily="34" charset="0"/>
              </a:rPr>
              <a:t>SdVNnS</a:t>
            </a:r>
            <a:endParaRPr lang="it-IT" sz="2000" dirty="0">
              <a:solidFill>
                <a:srgbClr val="C00000"/>
              </a:solidFill>
              <a:latin typeface="Eras Medium ITC" panose="020B0602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7790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 di testo 3">
            <a:extLst>
              <a:ext uri="{FF2B5EF4-FFF2-40B4-BE49-F238E27FC236}">
                <a16:creationId xmlns:a16="http://schemas.microsoft.com/office/drawing/2014/main" id="{D90DACE9-9AA9-F95F-76C3-9EB53C19AD8C}"/>
              </a:ext>
            </a:extLst>
          </p:cNvPr>
          <p:cNvSpPr txBox="1"/>
          <p:nvPr/>
        </p:nvSpPr>
        <p:spPr>
          <a:xfrm>
            <a:off x="4392083" y="1301672"/>
            <a:ext cx="3407834" cy="4066195"/>
          </a:xfrm>
          <a:prstGeom prst="rect">
            <a:avLst/>
          </a:prstGeom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18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8.8 - LODATE E BENEDITE (228)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sz="1800" b="1" kern="100" dirty="0"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 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Lodate, benedite il Signore,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ringraziate e servite,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 grande umiltà.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Lodate, lodate, benedite il Signore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 grande umiltà,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ringraziate e servite.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8" name="Immagine 7">
            <a:hlinkClick r:id="rId2" action="ppaction://hlinksldjump"/>
            <a:extLst>
              <a:ext uri="{FF2B5EF4-FFF2-40B4-BE49-F238E27FC236}">
                <a16:creationId xmlns:a16="http://schemas.microsoft.com/office/drawing/2014/main" id="{4CB45B92-DA94-CF79-3961-99275129D5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83" y="204470"/>
            <a:ext cx="1808944" cy="79459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67F6D9DC-41B2-AA83-6BEF-4BB2CE7DCB2B}"/>
              </a:ext>
            </a:extLst>
          </p:cNvPr>
          <p:cNvSpPr txBox="1"/>
          <p:nvPr/>
        </p:nvSpPr>
        <p:spPr>
          <a:xfrm>
            <a:off x="184573" y="205875"/>
            <a:ext cx="1099981" cy="400110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sz="2000" dirty="0" err="1">
                <a:solidFill>
                  <a:srgbClr val="C00000"/>
                </a:solidFill>
                <a:latin typeface="Eras Medium ITC" panose="020B0602030504020804" pitchFamily="34" charset="0"/>
              </a:rPr>
              <a:t>SdVNnS</a:t>
            </a:r>
            <a:endParaRPr lang="it-IT" sz="2000" dirty="0">
              <a:solidFill>
                <a:srgbClr val="C00000"/>
              </a:solidFill>
              <a:latin typeface="Eras Medium ITC" panose="020B0602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360747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4074C0-116A-BC9E-C215-0215089000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 di testo 3">
            <a:extLst>
              <a:ext uri="{FF2B5EF4-FFF2-40B4-BE49-F238E27FC236}">
                <a16:creationId xmlns:a16="http://schemas.microsoft.com/office/drawing/2014/main" id="{E295D3B6-68E5-7ED7-0294-AE8155180455}"/>
              </a:ext>
            </a:extLst>
          </p:cNvPr>
          <p:cNvSpPr txBox="1"/>
          <p:nvPr/>
        </p:nvSpPr>
        <p:spPr>
          <a:xfrm>
            <a:off x="4392083" y="1301672"/>
            <a:ext cx="3407834" cy="4066195"/>
          </a:xfrm>
          <a:prstGeom prst="rect">
            <a:avLst/>
          </a:prstGeom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18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8.10 - </a:t>
            </a:r>
            <a:r>
              <a:rPr lang="it-IT" sz="1800" b="1" u="sng" kern="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LAUDATE OMNES GENTES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sz="1800" b="1" kern="100" dirty="0"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 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Laudate omnes </a:t>
            </a:r>
            <a:r>
              <a:rPr lang="it-IT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gentes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Laudate </a:t>
            </a:r>
            <a:r>
              <a:rPr lang="it-IT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Dominum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Laudate omnes </a:t>
            </a:r>
            <a:r>
              <a:rPr lang="it-IT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gentes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Laudate </a:t>
            </a:r>
            <a:r>
              <a:rPr lang="it-IT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Dominum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magine 7">
            <a:hlinkClick r:id="rId2" action="ppaction://hlinksldjump"/>
            <a:extLst>
              <a:ext uri="{FF2B5EF4-FFF2-40B4-BE49-F238E27FC236}">
                <a16:creationId xmlns:a16="http://schemas.microsoft.com/office/drawing/2014/main" id="{98A1064E-0B6E-9EA5-5CAB-DD04386A0B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83" y="204470"/>
            <a:ext cx="1808944" cy="79459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81222C80-D4B1-3143-8C8E-B7FF2D248654}"/>
              </a:ext>
            </a:extLst>
          </p:cNvPr>
          <p:cNvSpPr txBox="1"/>
          <p:nvPr/>
        </p:nvSpPr>
        <p:spPr>
          <a:xfrm>
            <a:off x="184573" y="205875"/>
            <a:ext cx="1099981" cy="400110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sz="2000" dirty="0" err="1">
                <a:solidFill>
                  <a:srgbClr val="C00000"/>
                </a:solidFill>
                <a:latin typeface="Eras Medium ITC" panose="020B0602030504020804" pitchFamily="34" charset="0"/>
              </a:rPr>
              <a:t>SdVNnS</a:t>
            </a:r>
            <a:endParaRPr lang="it-IT" sz="2000" dirty="0">
              <a:solidFill>
                <a:srgbClr val="C00000"/>
              </a:solidFill>
              <a:latin typeface="Eras Medium ITC" panose="020B0602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3670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 di testo 3">
            <a:extLst>
              <a:ext uri="{FF2B5EF4-FFF2-40B4-BE49-F238E27FC236}">
                <a16:creationId xmlns:a16="http://schemas.microsoft.com/office/drawing/2014/main" id="{D90DACE9-9AA9-F95F-76C3-9EB53C19AD8C}"/>
              </a:ext>
            </a:extLst>
          </p:cNvPr>
          <p:cNvSpPr txBox="1"/>
          <p:nvPr/>
        </p:nvSpPr>
        <p:spPr>
          <a:xfrm>
            <a:off x="4271433" y="1318605"/>
            <a:ext cx="3649134" cy="4066195"/>
          </a:xfrm>
          <a:prstGeom prst="rect">
            <a:avLst/>
          </a:prstGeom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18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8.11 – SPIRITO DI DIO, FONDIMI …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kern="100" dirty="0"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 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Spirito di Dio scendi su di noi,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Spirito di Dio scendi su di noi,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fondici, plasmaci, riempici, usaci,</a:t>
            </a:r>
            <a:br>
              <a:rPr lang="it-IT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Spirito di Dio scendi su di noi.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br>
              <a:rPr lang="it-IT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Spirito di Dio scendi su di me,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Spirito di Dio scendi su di me,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fondimi, plasmami, riempimi, usami.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Spirito di Dio scendi su di me,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8" name="Immagine 7">
            <a:hlinkClick r:id="rId2" action="ppaction://hlinksldjump"/>
            <a:extLst>
              <a:ext uri="{FF2B5EF4-FFF2-40B4-BE49-F238E27FC236}">
                <a16:creationId xmlns:a16="http://schemas.microsoft.com/office/drawing/2014/main" id="{4CB45B92-DA94-CF79-3961-99275129D5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83" y="204470"/>
            <a:ext cx="1808944" cy="79459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E998D9D9-C866-3E15-E433-FBE5FEA36D6C}"/>
              </a:ext>
            </a:extLst>
          </p:cNvPr>
          <p:cNvSpPr txBox="1"/>
          <p:nvPr/>
        </p:nvSpPr>
        <p:spPr>
          <a:xfrm>
            <a:off x="184573" y="205875"/>
            <a:ext cx="1099981" cy="400110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sz="2000" dirty="0" err="1">
                <a:solidFill>
                  <a:srgbClr val="C00000"/>
                </a:solidFill>
                <a:latin typeface="Eras Medium ITC" panose="020B0602030504020804" pitchFamily="34" charset="0"/>
              </a:rPr>
              <a:t>SdVNnS</a:t>
            </a:r>
            <a:endParaRPr lang="it-IT" sz="2000" dirty="0">
              <a:solidFill>
                <a:srgbClr val="C00000"/>
              </a:solidFill>
              <a:latin typeface="Eras Medium ITC" panose="020B0602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2189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E8C7C6-D637-750B-1C2C-8A030E1C7A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 di testo 3">
            <a:extLst>
              <a:ext uri="{FF2B5EF4-FFF2-40B4-BE49-F238E27FC236}">
                <a16:creationId xmlns:a16="http://schemas.microsoft.com/office/drawing/2014/main" id="{07FF4EED-4C90-8FD4-7636-E6684FE294D7}"/>
              </a:ext>
            </a:extLst>
          </p:cNvPr>
          <p:cNvSpPr txBox="1"/>
          <p:nvPr/>
        </p:nvSpPr>
        <p:spPr>
          <a:xfrm>
            <a:off x="4392083" y="1301672"/>
            <a:ext cx="3407834" cy="4066195"/>
          </a:xfrm>
          <a:prstGeom prst="rect">
            <a:avLst/>
          </a:prstGeom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18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8.12 – </a:t>
            </a:r>
            <a:r>
              <a:rPr lang="it-IT" sz="1800" b="1" u="sng" kern="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LODE </a:t>
            </a:r>
            <a:r>
              <a:rPr lang="it-IT" b="1" u="sng" kern="0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 DIO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sz="1800" b="1" kern="100" dirty="0"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 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Lode a Dio</a:t>
            </a:r>
          </a:p>
          <a:p>
            <a:pPr>
              <a:spcAft>
                <a:spcPts val="600"/>
              </a:spcAft>
            </a:pP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Lode a Dio</a:t>
            </a:r>
          </a:p>
          <a:p>
            <a:pPr>
              <a:spcAft>
                <a:spcPts val="600"/>
              </a:spcAft>
            </a:pP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Lode a Dio</a:t>
            </a:r>
          </a:p>
          <a:p>
            <a:pPr>
              <a:spcAft>
                <a:spcPts val="600"/>
              </a:spcAft>
            </a:pP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Mio Dio, mio Re</a:t>
            </a:r>
          </a:p>
          <a:p>
            <a:pPr>
              <a:spcAft>
                <a:spcPts val="600"/>
              </a:spcAft>
            </a:pP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Lode a Dio - Ti offro il mio cuore</a:t>
            </a:r>
          </a:p>
          <a:p>
            <a:pPr>
              <a:spcAft>
                <a:spcPts val="600"/>
              </a:spcAft>
            </a:pP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Lode a Dio - E la mia voce</a:t>
            </a:r>
          </a:p>
          <a:p>
            <a:pPr>
              <a:spcAft>
                <a:spcPts val="600"/>
              </a:spcAft>
            </a:pP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Lode a Dio - Dentro me</a:t>
            </a:r>
          </a:p>
          <a:p>
            <a:pPr>
              <a:spcAft>
                <a:spcPts val="600"/>
              </a:spcAft>
            </a:pP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Mio Dio, mio Re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magine 7">
            <a:hlinkClick r:id="rId2" action="ppaction://hlinksldjump"/>
            <a:extLst>
              <a:ext uri="{FF2B5EF4-FFF2-40B4-BE49-F238E27FC236}">
                <a16:creationId xmlns:a16="http://schemas.microsoft.com/office/drawing/2014/main" id="{F772220F-C436-613E-D619-D7E7FA5892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83" y="204470"/>
            <a:ext cx="1808944" cy="79459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56677CFD-C96C-2C35-5D74-58547DFC1B62}"/>
              </a:ext>
            </a:extLst>
          </p:cNvPr>
          <p:cNvSpPr txBox="1"/>
          <p:nvPr/>
        </p:nvSpPr>
        <p:spPr>
          <a:xfrm>
            <a:off x="184573" y="205875"/>
            <a:ext cx="1099981" cy="400110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sz="2000" dirty="0" err="1">
                <a:solidFill>
                  <a:srgbClr val="C00000"/>
                </a:solidFill>
                <a:latin typeface="Eras Medium ITC" panose="020B0602030504020804" pitchFamily="34" charset="0"/>
              </a:rPr>
              <a:t>SdVNnS</a:t>
            </a:r>
            <a:endParaRPr lang="it-IT" sz="2000" dirty="0">
              <a:solidFill>
                <a:srgbClr val="C00000"/>
              </a:solidFill>
              <a:latin typeface="Eras Medium ITC" panose="020B0602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303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AA8FC6-319A-8445-B0A3-9E51A66BE2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 di testo 3">
            <a:extLst>
              <a:ext uri="{FF2B5EF4-FFF2-40B4-BE49-F238E27FC236}">
                <a16:creationId xmlns:a16="http://schemas.microsoft.com/office/drawing/2014/main" id="{0B03F9E4-B0B0-866B-56EA-5DD188F3C509}"/>
              </a:ext>
            </a:extLst>
          </p:cNvPr>
          <p:cNvSpPr txBox="1"/>
          <p:nvPr/>
        </p:nvSpPr>
        <p:spPr>
          <a:xfrm>
            <a:off x="4186378" y="1373027"/>
            <a:ext cx="4233334" cy="5350933"/>
          </a:xfrm>
          <a:prstGeom prst="rect">
            <a:avLst/>
          </a:prstGeom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20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1.3 - DIO È AMORE (126) [</a:t>
            </a:r>
            <a:r>
              <a:rPr lang="it-IT" sz="2000" b="1" u="sng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rit</a:t>
            </a:r>
            <a:r>
              <a:rPr lang="it-IT" sz="20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.]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Dio, è amore… Dio, è amore…</a:t>
            </a:r>
          </a:p>
          <a:p>
            <a:r>
              <a:rPr lang="it-I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Dio ama, Dio ama, Dio è amore.</a:t>
            </a:r>
          </a:p>
          <a:p>
            <a:r>
              <a:rPr lang="it-I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Dio, è amore… Dio, è amore…</a:t>
            </a:r>
          </a:p>
          <a:p>
            <a:r>
              <a:rPr lang="it-I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Divina Trinità, perfetta carità,</a:t>
            </a:r>
          </a:p>
          <a:p>
            <a:r>
              <a:rPr lang="it-I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Dio, è amore!</a:t>
            </a:r>
          </a:p>
        </p:txBody>
      </p:sp>
      <p:pic>
        <p:nvPicPr>
          <p:cNvPr id="8" name="Immagine 7">
            <a:hlinkClick r:id="rId2" action="ppaction://hlinksldjump"/>
            <a:extLst>
              <a:ext uri="{FF2B5EF4-FFF2-40B4-BE49-F238E27FC236}">
                <a16:creationId xmlns:a16="http://schemas.microsoft.com/office/drawing/2014/main" id="{DD825B7B-345D-C482-D60B-97D7271CC8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83" y="204470"/>
            <a:ext cx="1808944" cy="79459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76EC49A1-1B62-4826-9BC3-CD87D4879DB8}"/>
              </a:ext>
            </a:extLst>
          </p:cNvPr>
          <p:cNvSpPr txBox="1"/>
          <p:nvPr/>
        </p:nvSpPr>
        <p:spPr>
          <a:xfrm>
            <a:off x="184573" y="205875"/>
            <a:ext cx="1099981" cy="400110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sz="2000" dirty="0" err="1">
                <a:solidFill>
                  <a:srgbClr val="C00000"/>
                </a:solidFill>
                <a:latin typeface="Eras Medium ITC" panose="020B0602030504020804" pitchFamily="34" charset="0"/>
              </a:rPr>
              <a:t>SdVNnS</a:t>
            </a:r>
            <a:endParaRPr lang="it-IT" sz="2000" dirty="0">
              <a:solidFill>
                <a:srgbClr val="C00000"/>
              </a:solidFill>
              <a:latin typeface="Eras Medium ITC" panose="020B0602030504020804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58144F2-7161-DE50-701B-BDF4FB49E6EC}"/>
              </a:ext>
            </a:extLst>
          </p:cNvPr>
          <p:cNvSpPr txBox="1"/>
          <p:nvPr/>
        </p:nvSpPr>
        <p:spPr>
          <a:xfrm>
            <a:off x="4186378" y="1633297"/>
            <a:ext cx="5172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b="1" u="sng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8.9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83831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F0E601-BF19-1AED-F8B0-3740922F44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 di testo 3">
            <a:extLst>
              <a:ext uri="{FF2B5EF4-FFF2-40B4-BE49-F238E27FC236}">
                <a16:creationId xmlns:a16="http://schemas.microsoft.com/office/drawing/2014/main" id="{9613A2B1-DE4D-E0A4-77AE-D21387302622}"/>
              </a:ext>
            </a:extLst>
          </p:cNvPr>
          <p:cNvSpPr txBox="1"/>
          <p:nvPr/>
        </p:nvSpPr>
        <p:spPr>
          <a:xfrm>
            <a:off x="1498596" y="1179063"/>
            <a:ext cx="4233334" cy="5350933"/>
          </a:xfrm>
          <a:prstGeom prst="rect">
            <a:avLst/>
          </a:prstGeom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2000" b="1" u="sng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1.4</a:t>
            </a:r>
            <a:r>
              <a:rPr lang="it-IT" sz="20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- COME TI AMA DIO (99)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Io vorrei saperti amare come Dio,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che ti prende per mano,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 ti lascia anche andare;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vorrei saperti amare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senza farti mai domande,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felice perché esisti,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 così io posso darti il meglio di me.</a:t>
            </a:r>
          </a:p>
          <a:p>
            <a:endParaRPr lang="it-IT" sz="2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it-I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 la forza del mare,</a:t>
            </a:r>
          </a:p>
          <a:p>
            <a:r>
              <a:rPr lang="it-I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l'eternità dei giorni,</a:t>
            </a:r>
          </a:p>
          <a:p>
            <a:r>
              <a:rPr lang="it-I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 gioia dei voli, la pace della sera,</a:t>
            </a:r>
          </a:p>
          <a:p>
            <a:r>
              <a:rPr lang="it-I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l'immensità del cielo…</a:t>
            </a:r>
          </a:p>
          <a:p>
            <a:r>
              <a:rPr lang="it-I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come ti ama Dio.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25EE0B14-9682-75AA-A4AA-B8C8B9BC9870}"/>
              </a:ext>
            </a:extLst>
          </p:cNvPr>
          <p:cNvSpPr txBox="1"/>
          <p:nvPr/>
        </p:nvSpPr>
        <p:spPr>
          <a:xfrm>
            <a:off x="6587070" y="1439333"/>
            <a:ext cx="4419595" cy="54157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it-IT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Io vorrei saperti amare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come ti ama Dio,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che ti conosce, e ti accetta come sei;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tenerti tra le mani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come voli nell'azzurro,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felice perché esisti,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 così io posso darti il meglio di me.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</a:t>
            </a:r>
            <a:r>
              <a:rPr lang="it-I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RIT.</a:t>
            </a: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Io vorrei saperti amare come Dio,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che ti fa migliore con l'amore che ti dona;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seguirti fra la gente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 la gioia che hai dentro,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felice perché esisti,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 così io posso darti il meglio di me.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</a:t>
            </a:r>
            <a:r>
              <a:rPr lang="it-I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RIT. x2</a:t>
            </a:r>
          </a:p>
        </p:txBody>
      </p:sp>
      <p:pic>
        <p:nvPicPr>
          <p:cNvPr id="8" name="Immagine 7">
            <a:hlinkClick r:id="rId2" action="ppaction://hlinksldjump"/>
            <a:extLst>
              <a:ext uri="{FF2B5EF4-FFF2-40B4-BE49-F238E27FC236}">
                <a16:creationId xmlns:a16="http://schemas.microsoft.com/office/drawing/2014/main" id="{9464FB9C-18BC-C717-59F6-42552646AB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83" y="204470"/>
            <a:ext cx="1808944" cy="79459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853E69E8-F734-30E5-4AC7-AE016BB5896B}"/>
              </a:ext>
            </a:extLst>
          </p:cNvPr>
          <p:cNvCxnSpPr/>
          <p:nvPr/>
        </p:nvCxnSpPr>
        <p:spPr>
          <a:xfrm>
            <a:off x="6096000" y="1244600"/>
            <a:ext cx="0" cy="53509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95F8896-3E3E-7C4D-3389-C6928C03BC7A}"/>
              </a:ext>
            </a:extLst>
          </p:cNvPr>
          <p:cNvSpPr txBox="1"/>
          <p:nvPr/>
        </p:nvSpPr>
        <p:spPr>
          <a:xfrm>
            <a:off x="184573" y="205875"/>
            <a:ext cx="1099981" cy="400110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sz="2000" dirty="0" err="1">
                <a:solidFill>
                  <a:srgbClr val="C00000"/>
                </a:solidFill>
                <a:latin typeface="Eras Medium ITC" panose="020B0602030504020804" pitchFamily="34" charset="0"/>
              </a:rPr>
              <a:t>SdVNnS</a:t>
            </a:r>
            <a:endParaRPr lang="it-IT" sz="2000" dirty="0">
              <a:solidFill>
                <a:srgbClr val="C00000"/>
              </a:solidFill>
              <a:latin typeface="Eras Medium ITC" panose="020B0602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632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 di testo 3">
            <a:extLst>
              <a:ext uri="{FF2B5EF4-FFF2-40B4-BE49-F238E27FC236}">
                <a16:creationId xmlns:a16="http://schemas.microsoft.com/office/drawing/2014/main" id="{D90DACE9-9AA9-F95F-76C3-9EB53C19AD8C}"/>
              </a:ext>
            </a:extLst>
          </p:cNvPr>
          <p:cNvSpPr txBox="1"/>
          <p:nvPr/>
        </p:nvSpPr>
        <p:spPr>
          <a:xfrm>
            <a:off x="1862666" y="601769"/>
            <a:ext cx="4233334" cy="5776462"/>
          </a:xfrm>
          <a:prstGeom prst="rect">
            <a:avLst/>
          </a:prstGeom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20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2.1 - BENEDETTO SIGNORE </a:t>
            </a:r>
            <a:r>
              <a:rPr lang="it-IT" sz="2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(65)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800" i="1" u="none" strike="noStrike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it-IT" sz="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Cerco solo te mio Signor, 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perché solo tu dai gioia al mio cuore.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Si rallegra l'anima mia solo in Te,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solo in Te.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Cerco solo te mio Signor, 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perché la tua via conduce alla vita. 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Si rallegra l'anima mia solo in Te,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solo in Te. 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Benedetto Signore, 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benedetto il Tuo nome!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Come un tenero padre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sei verso di me, mio Signor… 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Benedetto Signore,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benedetto il Tuo nome! 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Dalle Tue mani questa mia vita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riceve salvezza e amor.   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br>
              <a:rPr lang="it-IT" sz="2000" dirty="0">
                <a:effectLst/>
                <a:ea typeface="Times New Roman" panose="02020603050405020304" pitchFamily="18" charset="0"/>
              </a:rPr>
            </a:b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7B4D901-542F-65B8-840E-E0EB98F34630}"/>
              </a:ext>
            </a:extLst>
          </p:cNvPr>
          <p:cNvSpPr txBox="1"/>
          <p:nvPr/>
        </p:nvSpPr>
        <p:spPr>
          <a:xfrm>
            <a:off x="6477002" y="1244600"/>
            <a:ext cx="4961464" cy="31770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Cerco solo te mio Signor, 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perché la tua grazia rimane in eterno.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Si rallegra l'anima mia,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solo in Te, solo in Te.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Cerco solo te mio Signor, 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perché mi coroni di misericordia.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Si rallegra l'anima mia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solo in Te, solo in Te. 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RIT. x 3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magine 7">
            <a:hlinkClick r:id="rId2" action="ppaction://hlinksldjump"/>
            <a:extLst>
              <a:ext uri="{FF2B5EF4-FFF2-40B4-BE49-F238E27FC236}">
                <a16:creationId xmlns:a16="http://schemas.microsoft.com/office/drawing/2014/main" id="{4CB45B92-DA94-CF79-3961-99275129D5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83" y="204470"/>
            <a:ext cx="1808944" cy="79459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3B3850BE-5B9D-099A-FF40-3EEE8AC990A8}"/>
              </a:ext>
            </a:extLst>
          </p:cNvPr>
          <p:cNvCxnSpPr/>
          <p:nvPr/>
        </p:nvCxnSpPr>
        <p:spPr>
          <a:xfrm>
            <a:off x="6096000" y="1244600"/>
            <a:ext cx="0" cy="53509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93080E98-3E73-23C0-8F4B-5BBA5FCF7398}"/>
              </a:ext>
            </a:extLst>
          </p:cNvPr>
          <p:cNvSpPr txBox="1"/>
          <p:nvPr/>
        </p:nvSpPr>
        <p:spPr>
          <a:xfrm>
            <a:off x="184573" y="205875"/>
            <a:ext cx="1099981" cy="400110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sz="2000" dirty="0" err="1">
                <a:solidFill>
                  <a:srgbClr val="C00000"/>
                </a:solidFill>
                <a:latin typeface="Eras Medium ITC" panose="020B0602030504020804" pitchFamily="34" charset="0"/>
              </a:rPr>
              <a:t>SdVNnS</a:t>
            </a:r>
            <a:endParaRPr lang="it-IT" sz="2000" dirty="0">
              <a:solidFill>
                <a:srgbClr val="C00000"/>
              </a:solidFill>
              <a:latin typeface="Eras Medium ITC" panose="020B0602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196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 di testo 3">
            <a:extLst>
              <a:ext uri="{FF2B5EF4-FFF2-40B4-BE49-F238E27FC236}">
                <a16:creationId xmlns:a16="http://schemas.microsoft.com/office/drawing/2014/main" id="{D90DACE9-9AA9-F95F-76C3-9EB53C19AD8C}"/>
              </a:ext>
            </a:extLst>
          </p:cNvPr>
          <p:cNvSpPr txBox="1"/>
          <p:nvPr/>
        </p:nvSpPr>
        <p:spPr>
          <a:xfrm>
            <a:off x="748152" y="605985"/>
            <a:ext cx="5126022" cy="5841064"/>
          </a:xfrm>
          <a:prstGeom prst="rect">
            <a:avLst/>
          </a:prstGeom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2000" b="1" u="sng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2</a:t>
            </a:r>
            <a:r>
              <a:rPr lang="it-IT" sz="20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.2 – VIENI SPIRITO SANTO </a:t>
            </a:r>
            <a:r>
              <a:rPr lang="it-IT" sz="2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(soffio di vita)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Vieni Spirito Santo, vieni!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Soffio di vita vieni!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Spirito Santo vieni!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b="1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Te rinascerò dall'alto nelle Tue mani come il vento che soffia dove vuole ma non so di dove viene, dove va… di dove viene, dove va. </a:t>
            </a:r>
            <a:endParaRPr lang="it-IT" sz="20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Vieni Spirito Santo, vieni! 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Dono di luce vieni!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Spirito Santo vieni! 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RIT.</a:t>
            </a:r>
            <a:endParaRPr lang="it-IT" sz="2000" b="1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20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Vieni Spirito Santo, vieni! 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Forza di Dio vieni!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Spirito Santo vieni! 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RIT.</a:t>
            </a:r>
            <a:endParaRPr lang="it-IT" sz="20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br>
              <a:rPr lang="it-IT" sz="2000" dirty="0">
                <a:effectLst/>
                <a:ea typeface="Times New Roman" panose="02020603050405020304" pitchFamily="18" charset="0"/>
              </a:rPr>
            </a:b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7B4D901-542F-65B8-840E-E0EB98F34630}"/>
              </a:ext>
            </a:extLst>
          </p:cNvPr>
          <p:cNvSpPr txBox="1"/>
          <p:nvPr/>
        </p:nvSpPr>
        <p:spPr>
          <a:xfrm>
            <a:off x="6231462" y="1062282"/>
            <a:ext cx="4140199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Vieni Spirito Santo, vieni! 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Dentro il mio cuore vieni!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Spirito Santo vieni! 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RIT.</a:t>
            </a:r>
            <a:endParaRPr lang="it-IT" sz="20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Vieni Spirito Santo, vieni! 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Sulla tua Chiesa vieni!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Spirito Santo vieni! 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RIT.</a:t>
            </a:r>
            <a:endParaRPr lang="it-IT" sz="20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magine 7">
            <a:hlinkClick r:id="rId2" action="ppaction://hlinksldjump"/>
            <a:extLst>
              <a:ext uri="{FF2B5EF4-FFF2-40B4-BE49-F238E27FC236}">
                <a16:creationId xmlns:a16="http://schemas.microsoft.com/office/drawing/2014/main" id="{4CB45B92-DA94-CF79-3961-99275129D5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83" y="204470"/>
            <a:ext cx="1808944" cy="79459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3B3850BE-5B9D-099A-FF40-3EEE8AC990A8}"/>
              </a:ext>
            </a:extLst>
          </p:cNvPr>
          <p:cNvCxnSpPr/>
          <p:nvPr/>
        </p:nvCxnSpPr>
        <p:spPr>
          <a:xfrm>
            <a:off x="5960539" y="1007531"/>
            <a:ext cx="0" cy="5544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5B10F58-FE10-7CCE-50DC-62146AB84BE8}"/>
              </a:ext>
            </a:extLst>
          </p:cNvPr>
          <p:cNvSpPr txBox="1"/>
          <p:nvPr/>
        </p:nvSpPr>
        <p:spPr>
          <a:xfrm>
            <a:off x="184573" y="205875"/>
            <a:ext cx="1099981" cy="400110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sz="2000" dirty="0" err="1">
                <a:solidFill>
                  <a:srgbClr val="C00000"/>
                </a:solidFill>
                <a:latin typeface="Eras Medium ITC" panose="020B0602030504020804" pitchFamily="34" charset="0"/>
              </a:rPr>
              <a:t>SdVNnS</a:t>
            </a:r>
            <a:endParaRPr lang="it-IT" sz="2000" dirty="0">
              <a:solidFill>
                <a:srgbClr val="C00000"/>
              </a:solidFill>
              <a:latin typeface="Eras Medium ITC" panose="020B0602030504020804" pitchFamily="34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B4AAA53-D4A8-7AD2-3EB7-ED141B172804}"/>
              </a:ext>
            </a:extLst>
          </p:cNvPr>
          <p:cNvSpPr txBox="1"/>
          <p:nvPr/>
        </p:nvSpPr>
        <p:spPr>
          <a:xfrm>
            <a:off x="748152" y="877616"/>
            <a:ext cx="48952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b="1" u="sng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8.2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89772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48D95A-DA44-69B3-3B4F-DA288E5CD0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 di testo 3">
            <a:extLst>
              <a:ext uri="{FF2B5EF4-FFF2-40B4-BE49-F238E27FC236}">
                <a16:creationId xmlns:a16="http://schemas.microsoft.com/office/drawing/2014/main" id="{F7AF2177-3BC9-7813-7BC4-A938A0E73B82}"/>
              </a:ext>
            </a:extLst>
          </p:cNvPr>
          <p:cNvSpPr txBox="1"/>
          <p:nvPr/>
        </p:nvSpPr>
        <p:spPr>
          <a:xfrm>
            <a:off x="1473198" y="601769"/>
            <a:ext cx="4233334" cy="5776462"/>
          </a:xfrm>
          <a:prstGeom prst="rect">
            <a:avLst/>
          </a:prstGeom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2000" b="1" u="sng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2.3 - ABBÀ MISERICORDIA (3)</a:t>
            </a:r>
            <a:endParaRPr lang="it-IT" sz="2000" dirty="0">
              <a:effectLst/>
              <a:ea typeface="Times New Roman" panose="02020603050405020304" pitchFamily="18" charset="0"/>
            </a:endParaRPr>
          </a:p>
          <a:p>
            <a:r>
              <a:rPr lang="it-IT" sz="2000" dirty="0">
                <a:effectLst/>
                <a:ea typeface="Times New Roman" panose="02020603050405020304" pitchFamily="18" charset="0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Non sono degno di essere qui,</a:t>
            </a:r>
            <a:b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 abbandonato la Tua casa,</a:t>
            </a:r>
            <a:b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 dissipato i Tuoi beni…</a:t>
            </a:r>
            <a:b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Padre ho peccato</a:t>
            </a:r>
            <a:endParaRPr lang="it-IT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contro il cielo e contro di Te.</a:t>
            </a:r>
            <a:b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it-IT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Abbà, misericordia Abbà!</a:t>
            </a:r>
            <a:br>
              <a:rPr lang="it-I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Misericordia Abbà, Abbà…</a:t>
            </a:r>
            <a:br>
              <a:rPr lang="it-I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Abbà! Misericordia Abbà…</a:t>
            </a:r>
            <a:br>
              <a:rPr lang="it-I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Misericordia Abbà, Abbà… Abbà.</a:t>
            </a:r>
            <a:br>
              <a:rPr lang="it-I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it-IT" sz="2000" dirty="0">
                <a:effectLst/>
                <a:ea typeface="Times New Roman" panose="02020603050405020304" pitchFamily="18" charset="0"/>
              </a:rPr>
            </a:b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9951C79-FBD3-3EF6-12CF-77B5752CA63F}"/>
              </a:ext>
            </a:extLst>
          </p:cNvPr>
          <p:cNvSpPr txBox="1"/>
          <p:nvPr/>
        </p:nvSpPr>
        <p:spPr>
          <a:xfrm>
            <a:off x="6485469" y="1224935"/>
            <a:ext cx="4961464" cy="54448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Non sono degno</a:t>
            </a:r>
            <a:endParaRPr lang="it-IT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 essere Tuo figlio,</a:t>
            </a:r>
            <a:b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Gesù Cristo rialzami.</a:t>
            </a:r>
            <a:b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in Lui ridammi la vita,</a:t>
            </a:r>
            <a:b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Padre ho peccato</a:t>
            </a:r>
            <a:endParaRPr lang="it-IT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contro il cielo e contro di Te.   </a:t>
            </a:r>
            <a:r>
              <a:rPr lang="it-I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RIT.</a:t>
            </a:r>
            <a:endParaRPr lang="it-IT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Non sono degno del Tuo amore,</a:t>
            </a:r>
            <a:b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riempi il mio cuore del Tuo Spirito.</a:t>
            </a:r>
            <a:b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Insieme a Te</a:t>
            </a:r>
            <a:endParaRPr lang="it-IT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farò festa per sempre,</a:t>
            </a:r>
            <a:b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Padre ho peccato</a:t>
            </a:r>
            <a:endParaRPr lang="it-IT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contro il cielo e contro di Te.   </a:t>
            </a:r>
            <a:r>
              <a:rPr lang="it-I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RIT. x 2</a:t>
            </a:r>
            <a:endParaRPr lang="it-IT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magine 7">
            <a:hlinkClick r:id="rId2" action="ppaction://hlinksldjump"/>
            <a:extLst>
              <a:ext uri="{FF2B5EF4-FFF2-40B4-BE49-F238E27FC236}">
                <a16:creationId xmlns:a16="http://schemas.microsoft.com/office/drawing/2014/main" id="{C26B9D94-917C-6535-5121-79E41AA761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83" y="204470"/>
            <a:ext cx="1808944" cy="79459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78624BA3-94E7-7F08-4B2E-E366C41FE73D}"/>
              </a:ext>
            </a:extLst>
          </p:cNvPr>
          <p:cNvCxnSpPr/>
          <p:nvPr/>
        </p:nvCxnSpPr>
        <p:spPr>
          <a:xfrm>
            <a:off x="6096000" y="1244600"/>
            <a:ext cx="0" cy="53509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224DDCB-4558-6EE9-4E3A-1F5BB6C0708B}"/>
              </a:ext>
            </a:extLst>
          </p:cNvPr>
          <p:cNvSpPr txBox="1"/>
          <p:nvPr/>
        </p:nvSpPr>
        <p:spPr>
          <a:xfrm>
            <a:off x="184573" y="205875"/>
            <a:ext cx="1099981" cy="400110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sz="2000" dirty="0" err="1">
                <a:solidFill>
                  <a:srgbClr val="C00000"/>
                </a:solidFill>
                <a:latin typeface="Eras Medium ITC" panose="020B0602030504020804" pitchFamily="34" charset="0"/>
              </a:rPr>
              <a:t>SdVNnS</a:t>
            </a:r>
            <a:endParaRPr lang="it-IT" sz="2000" dirty="0">
              <a:solidFill>
                <a:srgbClr val="C00000"/>
              </a:solidFill>
              <a:latin typeface="Eras Medium ITC" panose="020B0602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112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AAE5BA-3883-95AF-9D81-8323C25CBC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 di testo 3">
            <a:extLst>
              <a:ext uri="{FF2B5EF4-FFF2-40B4-BE49-F238E27FC236}">
                <a16:creationId xmlns:a16="http://schemas.microsoft.com/office/drawing/2014/main" id="{639BD3DE-70D1-F9C6-3150-3E2F71497473}"/>
              </a:ext>
            </a:extLst>
          </p:cNvPr>
          <p:cNvSpPr txBox="1"/>
          <p:nvPr/>
        </p:nvSpPr>
        <p:spPr>
          <a:xfrm>
            <a:off x="1473198" y="601769"/>
            <a:ext cx="4233334" cy="5776462"/>
          </a:xfrm>
          <a:prstGeom prst="rect">
            <a:avLst/>
          </a:prstGeom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2000" b="1" u="sng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2.4 - L’AMORE DEL PADRE</a:t>
            </a:r>
            <a:endParaRPr lang="it-IT" sz="2000" dirty="0">
              <a:effectLst/>
              <a:ea typeface="Times New Roman" panose="02020603050405020304" pitchFamily="18" charset="0"/>
            </a:endParaRPr>
          </a:p>
          <a:p>
            <a:r>
              <a:rPr lang="it-IT" sz="2000" dirty="0">
                <a:effectLst/>
                <a:ea typeface="Times New Roman" panose="02020603050405020304" pitchFamily="18" charset="0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Ecco il momento e l’ora Signore, oggi ti voglio incontrare</a:t>
            </a:r>
            <a:endParaRPr lang="it-IT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ritornare nella tua casa per restare insieme a te.</a:t>
            </a:r>
            <a:endParaRPr lang="it-IT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Non sono degno, questo lo so, di esser chiamato tuo fi – </a:t>
            </a:r>
            <a:r>
              <a:rPr lang="it-IT" sz="20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glio</a:t>
            </a: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it-IT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 mio peccato è sempre innanzi a me ma confido nel tuo amor.</a:t>
            </a:r>
            <a:endParaRPr lang="it-IT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D66E2EC3-3BDC-A697-DEF3-27B4770D1E05}"/>
              </a:ext>
            </a:extLst>
          </p:cNvPr>
          <p:cNvSpPr txBox="1"/>
          <p:nvPr/>
        </p:nvSpPr>
        <p:spPr>
          <a:xfrm>
            <a:off x="6485469" y="1224935"/>
            <a:ext cx="4961464" cy="36758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Signor, ecco il mio cuor voglio donarlo a te,</a:t>
            </a:r>
            <a:endParaRPr lang="it-IT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 darò la mia povertà, è tutto quel che ho.</a:t>
            </a:r>
            <a:endParaRPr lang="it-IT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 amore mi abbraccerai e farai festa per me,</a:t>
            </a:r>
            <a:endParaRPr lang="it-IT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con forza io griderò,</a:t>
            </a:r>
            <a:endParaRPr lang="it-IT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Padre io vo – </a:t>
            </a:r>
            <a:r>
              <a:rPr lang="it-IT" sz="20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glio</a:t>
            </a: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il tuo amor.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it-IT" sz="20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tutto x2. Nel finale 3 volte solo l’ultima frase</a:t>
            </a: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it-IT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it-IT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magine 7">
            <a:hlinkClick r:id="rId2" action="ppaction://hlinksldjump"/>
            <a:extLst>
              <a:ext uri="{FF2B5EF4-FFF2-40B4-BE49-F238E27FC236}">
                <a16:creationId xmlns:a16="http://schemas.microsoft.com/office/drawing/2014/main" id="{65FEE17B-5D39-3691-3BCE-CD9D06861D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83" y="204470"/>
            <a:ext cx="1808944" cy="79459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D49EAC24-EE4F-A6C8-CD7A-412E68258E31}"/>
              </a:ext>
            </a:extLst>
          </p:cNvPr>
          <p:cNvCxnSpPr/>
          <p:nvPr/>
        </p:nvCxnSpPr>
        <p:spPr>
          <a:xfrm>
            <a:off x="6096000" y="1244600"/>
            <a:ext cx="0" cy="53509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FF3AAE1-4DE9-E473-4956-F7097F1A1F7E}"/>
              </a:ext>
            </a:extLst>
          </p:cNvPr>
          <p:cNvSpPr txBox="1"/>
          <p:nvPr/>
        </p:nvSpPr>
        <p:spPr>
          <a:xfrm>
            <a:off x="184573" y="205875"/>
            <a:ext cx="1099981" cy="400110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sz="2000" dirty="0" err="1">
                <a:solidFill>
                  <a:srgbClr val="C00000"/>
                </a:solidFill>
                <a:latin typeface="Eras Medium ITC" panose="020B0602030504020804" pitchFamily="34" charset="0"/>
              </a:rPr>
              <a:t>SdVNnS</a:t>
            </a:r>
            <a:endParaRPr lang="it-IT" sz="2000" dirty="0">
              <a:solidFill>
                <a:srgbClr val="C00000"/>
              </a:solidFill>
              <a:latin typeface="Eras Medium ITC" panose="020B0602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2193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2559</TotalTime>
  <Words>5697</Words>
  <Application>Microsoft Office PowerPoint</Application>
  <PresentationFormat>Widescreen</PresentationFormat>
  <Paragraphs>793</Paragraphs>
  <Slides>36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36</vt:i4>
      </vt:variant>
    </vt:vector>
  </HeadingPairs>
  <TitlesOfParts>
    <vt:vector size="44" baseType="lpstr">
      <vt:lpstr>Aptos</vt:lpstr>
      <vt:lpstr>Arial</vt:lpstr>
      <vt:lpstr>Bahnschrift Light</vt:lpstr>
      <vt:lpstr>Calibri</vt:lpstr>
      <vt:lpstr>Calibri Light</vt:lpstr>
      <vt:lpstr>Eras Medium ITC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Marco</dc:creator>
  <cp:lastModifiedBy>Marco Benedetti</cp:lastModifiedBy>
  <cp:revision>28</cp:revision>
  <dcterms:created xsi:type="dcterms:W3CDTF">2023-04-30T15:33:40Z</dcterms:created>
  <dcterms:modified xsi:type="dcterms:W3CDTF">2024-10-23T07:26:07Z</dcterms:modified>
</cp:coreProperties>
</file>