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9" r:id="rId4"/>
    <p:sldId id="280" r:id="rId5"/>
    <p:sldId id="281" r:id="rId6"/>
    <p:sldId id="262" r:id="rId7"/>
    <p:sldId id="264" r:id="rId8"/>
    <p:sldId id="282" r:id="rId9"/>
    <p:sldId id="283" r:id="rId10"/>
    <p:sldId id="259" r:id="rId11"/>
    <p:sldId id="267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3" r:id="rId21"/>
    <p:sldId id="292" r:id="rId22"/>
    <p:sldId id="293" r:id="rId23"/>
    <p:sldId id="294" r:id="rId24"/>
    <p:sldId id="295" r:id="rId25"/>
    <p:sldId id="296" r:id="rId26"/>
    <p:sldId id="265" r:id="rId27"/>
    <p:sldId id="274" r:id="rId28"/>
    <p:sldId id="297" r:id="rId29"/>
    <p:sldId id="298" r:id="rId30"/>
    <p:sldId id="299" r:id="rId31"/>
    <p:sldId id="300" r:id="rId32"/>
    <p:sldId id="301" r:id="rId33"/>
    <p:sldId id="269" r:id="rId34"/>
    <p:sldId id="303" r:id="rId35"/>
    <p:sldId id="268" r:id="rId36"/>
    <p:sldId id="304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B75E3-391D-2405-CD6E-DE1ADB3DF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51513D-2BBD-B842-BE5F-80AE016E3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D38823-C281-A6D0-3D82-695FD7B4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22E0EA-EF9D-5641-FC72-60E62B2E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4AFE34-3A2C-E0C6-244F-5E5C76A6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89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9EC6B0-2405-B88A-F5B9-6802E577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A0CAD2-E277-BB9C-5376-7AAD28003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023662-E3CC-B000-32A1-404D7DB9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527539-6D0B-B981-2F92-A82CDC82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043E20-4D90-C044-C4CA-C2747C17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5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9E6A95-CA22-BEC7-64A4-F45F249AA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867889-A1F3-4FC7-CDC1-A51F0FE34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5A6FD9-66C0-B82D-BFD7-6F745127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5CD88F-C152-6115-93A9-7BD3C805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1A7E8F-AF04-AFA1-68EC-7A586C4E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63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BA53F-4D7B-EE96-1491-FB3AAD0F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CD9F51-18E2-8CAF-6C34-DF898365C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CC6F6-1A1D-2FCB-E099-EF659AA8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C0E78A-2DDE-F0D4-63AC-5B44B065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201CF3-582F-FF4C-2977-D2F1621B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77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0BD0F-7E8E-0F48-E5AE-AE83165A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269E41-AF8A-2529-2B6B-05F6A69FE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4BE30B-DAB8-1FBC-4CE8-3DF81117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F225A-B3E4-7200-A909-53842DA5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155972-6E46-3750-66DC-247C9353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95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AB557-AB36-41CB-6647-5A3BD2E7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B567EC-AD00-F22E-95FE-AF1C88917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86C2C0-BD4D-DE19-A457-6C323D6F4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DC0C28-403D-4FA9-0A75-4EE46F15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69F13A-B70C-4A94-336C-C179AA0E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C62816-9120-61D8-A877-7062BAF8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83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097FF-481C-8743-D680-D9AE5017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7FA83A-6C4E-18F7-5E4A-9C81BE567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46FA2B-CD82-6062-A883-88C64FB9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E331B96-F3A7-6679-45CA-1E3E5BC0A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5B34DC-8FE3-0841-5F5E-97C4A24B3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E80AA1-D49C-383C-4AA8-1969DC37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701A67-B278-6679-F105-BD131000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970D84-A31A-2C56-2562-99E825E8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21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53330E-B1A4-31E8-E8AF-FCD9FD42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9F4EA1-C343-C230-9676-F0CB8822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7E9EF0-BE99-3A61-30EF-65ACFFDD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4B6028-8759-1BE8-57BA-1B4E43FD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3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23F8F4-DC62-04C9-BEA4-E19D5E25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743935-BB93-CA1F-5470-D37916B5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DA96D4-8E8A-64B0-BA84-B8C6D58D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1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80AF98-46B6-F8C6-2934-97DFE921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24B5C8-EE6C-4F6E-5AC9-FBB6AA182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8581EB-0D38-F7D1-228D-9F99B1D99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42F412-BDDB-F97E-6429-3D746479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C9D7C4-19D5-385F-99CE-C2D7999D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9E4537-8DB0-DB09-1A57-F3EE54FF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9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7658F-9E12-47E1-81F1-B840036C7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53A6421-B0D8-FB48-26C0-D04778048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4575AD-F267-11CB-7476-8D9319714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95A2AC-CEEE-CC89-C9BA-11FB32D0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D00BE8-5A95-C955-E4A6-1222BDEA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DC4D3C-E015-5D76-7629-FEDA508B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3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8378950-1A0F-E826-311F-0E69CE1D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1028D3-8B3B-5ED0-445D-AD558AE55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8A0AF6-60D0-616A-0273-100C5AE50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31E12-982E-4D15-BB94-6E7E4F446478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DFDEA7-D581-CBF0-1DE1-F4DEEFABB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F418BC-40E1-D1A0-3146-A95FC74CB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50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5.xml"/><Relationship Id="rId18" Type="http://schemas.openxmlformats.org/officeDocument/2006/relationships/slide" Target="slide30.xml"/><Relationship Id="rId26" Type="http://schemas.openxmlformats.org/officeDocument/2006/relationships/slide" Target="slide14.xml"/><Relationship Id="rId3" Type="http://schemas.openxmlformats.org/officeDocument/2006/relationships/slide" Target="slide3.xml"/><Relationship Id="rId21" Type="http://schemas.openxmlformats.org/officeDocument/2006/relationships/slide" Target="slide33.xml"/><Relationship Id="rId34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29.xml"/><Relationship Id="rId25" Type="http://schemas.openxmlformats.org/officeDocument/2006/relationships/slide" Target="slide13.xml"/><Relationship Id="rId33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8.xml"/><Relationship Id="rId20" Type="http://schemas.openxmlformats.org/officeDocument/2006/relationships/slide" Target="slide32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image" Target="../media/image1.png"/><Relationship Id="rId32" Type="http://schemas.openxmlformats.org/officeDocument/2006/relationships/slide" Target="slide20.xml"/><Relationship Id="rId5" Type="http://schemas.openxmlformats.org/officeDocument/2006/relationships/slide" Target="slide5.xml"/><Relationship Id="rId15" Type="http://schemas.openxmlformats.org/officeDocument/2006/relationships/slide" Target="slide26.xml"/><Relationship Id="rId23" Type="http://schemas.openxmlformats.org/officeDocument/2006/relationships/slide" Target="slide35.xml"/><Relationship Id="rId28" Type="http://schemas.openxmlformats.org/officeDocument/2006/relationships/slide" Target="slide16.xml"/><Relationship Id="rId36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31.xml"/><Relationship Id="rId31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27.xml"/><Relationship Id="rId22" Type="http://schemas.openxmlformats.org/officeDocument/2006/relationships/slide" Target="slide34.xml"/><Relationship Id="rId27" Type="http://schemas.openxmlformats.org/officeDocument/2006/relationships/slide" Target="slide15.xml"/><Relationship Id="rId30" Type="http://schemas.openxmlformats.org/officeDocument/2006/relationships/slide" Target="slide18.xml"/><Relationship Id="rId35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E673531-2FF6-BF37-7B0A-C75ED8324471}"/>
              </a:ext>
            </a:extLst>
          </p:cNvPr>
          <p:cNvSpPr txBox="1"/>
          <p:nvPr/>
        </p:nvSpPr>
        <p:spPr>
          <a:xfrm>
            <a:off x="201285" y="1170004"/>
            <a:ext cx="3744000" cy="454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1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1.1 - Sono qui a </a:t>
            </a:r>
            <a:r>
              <a:rPr lang="it-IT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lodarTi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(356)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1.2 - Plasmami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1.3 – Dio è amore (126)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1.4 – Come ti ama Dio (99)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2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2.1 - Benedetto Signore (65) 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2.2 - Vieni, Spirito Santo - soffio di vita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2.3 - Abba misericordia (3) 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2.4 - L'amore del Padre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3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3.1 - In eterno canterò (191)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3.2 - Invochiamo la tua presenza (200)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3.3 - Lui verrà e ti salverà (235)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DAE527-588C-09DE-D801-784E4BAFD029}"/>
              </a:ext>
            </a:extLst>
          </p:cNvPr>
          <p:cNvSpPr txBox="1"/>
          <p:nvPr/>
        </p:nvSpPr>
        <p:spPr>
          <a:xfrm>
            <a:off x="8063342" y="1170003"/>
            <a:ext cx="38880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7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7.1 - Ti loderò, ti adorerò (373)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7.2 - 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Soffia in me (354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7.3 - Mi basta la tua grazia (251)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8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8.1 - Lode al nome tuo (230)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8.2 - Vieni, Spirito Santo - soffio di vita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8.3 - Plasmami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8.4 - Tutto è possibile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8.5 - Il canto dell'amore (178)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8.6 - Voglio adorare te (412)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8.7 – Adoro Te (12)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8.8 – Lodate e Benedite (228)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8.9 – Dio è amore (126)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8.10 – Laudate omnes </a:t>
            </a:r>
            <a:r>
              <a:rPr lang="it-IT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gentes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8.11 - Spirito di Dio fondimi, plasmami, riempimi, usami   </a:t>
            </a:r>
            <a:r>
              <a:rPr lang="it-I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(per preghiera di Effusione)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endParaRPr lang="it-IT" sz="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54C30E5-A3B5-1116-8787-9D0DE56397F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72" y="384745"/>
            <a:ext cx="1384895" cy="60833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6AC417B-8618-FBEC-715C-C3A136D2DDB5}"/>
              </a:ext>
            </a:extLst>
          </p:cNvPr>
          <p:cNvSpPr txBox="1"/>
          <p:nvPr/>
        </p:nvSpPr>
        <p:spPr>
          <a:xfrm>
            <a:off x="2252135" y="319578"/>
            <a:ext cx="82803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Eras Medium ITC" panose="020B0602030504020804" pitchFamily="34" charset="0"/>
              </a:rPr>
              <a:t>Seminario di vita nuova nello Spirito</a:t>
            </a:r>
          </a:p>
          <a:p>
            <a:pPr algn="ctr"/>
            <a:r>
              <a:rPr lang="it-IT" dirty="0"/>
              <a:t>Sessione Ottobre 2024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691F9CF-1258-65D7-A8AB-07D5517D4EC1}"/>
              </a:ext>
            </a:extLst>
          </p:cNvPr>
          <p:cNvSpPr/>
          <p:nvPr/>
        </p:nvSpPr>
        <p:spPr>
          <a:xfrm>
            <a:off x="152400" y="152400"/>
            <a:ext cx="11878733" cy="652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B85E1F2-4F95-9585-1984-B20FD353147A}"/>
              </a:ext>
            </a:extLst>
          </p:cNvPr>
          <p:cNvCxnSpPr/>
          <p:nvPr/>
        </p:nvCxnSpPr>
        <p:spPr>
          <a:xfrm>
            <a:off x="4042440" y="1289245"/>
            <a:ext cx="0" cy="507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5D4C4629-AC7D-4BF1-10C8-BCEEC4746AEB}"/>
              </a:ext>
            </a:extLst>
          </p:cNvPr>
          <p:cNvCxnSpPr/>
          <p:nvPr/>
        </p:nvCxnSpPr>
        <p:spPr>
          <a:xfrm>
            <a:off x="7963287" y="1303103"/>
            <a:ext cx="0" cy="507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2069D49-BCA9-E505-B416-4F03E4694E5E}"/>
              </a:ext>
            </a:extLst>
          </p:cNvPr>
          <p:cNvSpPr txBox="1"/>
          <p:nvPr/>
        </p:nvSpPr>
        <p:spPr>
          <a:xfrm>
            <a:off x="4131352" y="1170004"/>
            <a:ext cx="3744000" cy="5178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4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4.1 - Luce (233)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4.2 - Spirito Santo, dolce presenza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4.3 – Io credo in Te, Gesù (201)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4.4 – Come tu mi vuoi (100)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5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5.1 - Grande è il Signore (169) 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5.2 - 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Invochiamo la tua presenza (200)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5.3 - Abbracciami (5) 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5.4 - Gesù e la Samaritana</a:t>
            </a:r>
            <a:r>
              <a:rPr lang="it-IT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t-IT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(159)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5.5 - 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 avessi mai commesso (334)</a:t>
            </a:r>
            <a:endParaRPr lang="it-IT" u="sng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SESSIONE 6</a:t>
            </a: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6.1 – Re dei Re (304)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6.2 - Vieni Spirito, forza dall'alto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6.3 - </a:t>
            </a: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Cristo Re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6.4 - Mi perdo nel tuo amore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716DA2-94DD-2E0B-A33F-28C3811FCC1C}"/>
              </a:ext>
            </a:extLst>
          </p:cNvPr>
          <p:cNvSpPr txBox="1"/>
          <p:nvPr/>
        </p:nvSpPr>
        <p:spPr>
          <a:xfrm>
            <a:off x="164341" y="6423901"/>
            <a:ext cx="64304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  <a:r>
              <a:rPr lang="it-IT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numerazione tra parentesi è riferita al Libretto dei canti dell’Unità Pastorale</a:t>
            </a:r>
            <a:endParaRPr lang="it-I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473198" y="819071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3.1</a:t>
            </a:r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 - IN ETERNO CANTERÒ (191)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 eterno canterò,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Tua lode mio Signor;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 mie labbra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esalteranno la Tua fedeltà.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Io per sempre ti benedirò,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 annuncerò il tuo nome;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 eterno io ti canterò.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Anche se la tempesta, mi colpirà…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mia lode a te Signore, si eleverà!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Sei tu la mia fiducia, io spero in te.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sei il mio Signore, il mio Re!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RIT.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85469" y="1503076"/>
            <a:ext cx="4961464" cy="4408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Anche se nel deserto, mi perderò…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tua strada, mio Signore,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io cercherò.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luce del tuo amore mi guiderà,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riparo nella notte tu sarai!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Anche se dal dolore, io passerò…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tua croce mio Signore contemplerò.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mani verso il cielo innalzerò,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voce del tuo figlio ascolterai!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 x 2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1BC73FD-1EA2-8025-8663-2FA01FE0646A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3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346205" y="1079821"/>
            <a:ext cx="4961463" cy="5189426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3.2 – INVOCHIAMO LA TUA PRESENZA (200)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Invochiamo la Tua presenza,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vieni Signor.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Invochiamo la Tua presenza,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scendi su di noi.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Vieni Consolatore, 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 dona pace e umiltà.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Acqua viva d'amore,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questo cuore apriamo a Te.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Vieni Spirito, vieni Spirito,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scendi su di noi!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Vieni Spirito, vieni Spirito,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scendi su di noi!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Vieni su noi,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Maranathà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!</a:t>
            </a: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43136" y="1636772"/>
            <a:ext cx="496146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dk1"/>
                </a:solidFill>
              </a:rPr>
              <a:t>Vieni su noi, Spirito!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Vieni Spirito, vieni Spirito,</a:t>
            </a:r>
          </a:p>
          <a:p>
            <a:r>
              <a:rPr lang="it-IT" sz="2000" dirty="0">
                <a:solidFill>
                  <a:schemeClr val="dk1"/>
                </a:solidFill>
              </a:rPr>
              <a:t>scendi su di noi!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Vieni Spirito, vieni Spirito,</a:t>
            </a:r>
          </a:p>
          <a:p>
            <a:r>
              <a:rPr lang="it-IT" sz="2000" dirty="0">
                <a:solidFill>
                  <a:schemeClr val="dk1"/>
                </a:solidFill>
              </a:rPr>
              <a:t>scendi su di noi! 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Scendi su di noi…</a:t>
            </a:r>
          </a:p>
          <a:p>
            <a:r>
              <a:rPr lang="it-IT" sz="2000" dirty="0">
                <a:solidFill>
                  <a:schemeClr val="dk1"/>
                </a:solidFill>
              </a:rPr>
              <a:t> </a:t>
            </a:r>
          </a:p>
          <a:p>
            <a:r>
              <a:rPr lang="it-IT" sz="2000" dirty="0">
                <a:solidFill>
                  <a:schemeClr val="dk1"/>
                </a:solidFill>
              </a:rPr>
              <a:t>Invochiamo la Tua presenza,</a:t>
            </a:r>
          </a:p>
          <a:p>
            <a:r>
              <a:rPr lang="it-IT" sz="2000" dirty="0">
                <a:solidFill>
                  <a:schemeClr val="dk1"/>
                </a:solidFill>
              </a:rPr>
              <a:t>vieni Signor.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Invochiamo la Tua presenza,</a:t>
            </a:r>
          </a:p>
          <a:p>
            <a:r>
              <a:rPr lang="it-IT" sz="2000" dirty="0">
                <a:solidFill>
                  <a:schemeClr val="dk1"/>
                </a:solidFill>
              </a:rPr>
              <a:t>scendi su di noi.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Vieni luce dei cuori,</a:t>
            </a:r>
          </a:p>
          <a:p>
            <a:r>
              <a:rPr lang="it-IT" sz="2000" dirty="0">
                <a:solidFill>
                  <a:schemeClr val="dk1"/>
                </a:solidFill>
              </a:rPr>
              <a:t>dona forza e fedeltà.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Fuoco eterno d'amore,</a:t>
            </a:r>
          </a:p>
          <a:p>
            <a:r>
              <a:rPr lang="it-IT" sz="2000" dirty="0">
                <a:solidFill>
                  <a:schemeClr val="dk1"/>
                </a:solidFill>
              </a:rPr>
              <a:t>questa vita offriamo a Te!</a:t>
            </a:r>
          </a:p>
          <a:p>
            <a:r>
              <a:rPr lang="it-IT" sz="2000" dirty="0">
                <a:solidFill>
                  <a:schemeClr val="dk1"/>
                </a:solidFill>
              </a:rPr>
              <a:t>	RIT.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CFE4FFC-F324-D52C-5CF7-95AE7D45108E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36A1E6-E46D-15C5-FFE6-FF2AB3949A7E}"/>
              </a:ext>
            </a:extLst>
          </p:cNvPr>
          <p:cNvSpPr txBox="1"/>
          <p:nvPr/>
        </p:nvSpPr>
        <p:spPr>
          <a:xfrm>
            <a:off x="1346205" y="1374679"/>
            <a:ext cx="517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6888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FB2BA8-982A-BB0C-3E8C-845801DD52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E815D444-FD2A-A442-61BF-17C4AB66AC0E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3.3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LUI VERRÀ E TI SALVERÀ (235)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chi è nell’angoscia tu dirai: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devi temer.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tuo Signore è qui, con la forza Sua.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 invochi il Suo nome…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ti salverà.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verrà e ti salverà,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Dio verrà e ti salverà.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Dì a chi è smarrito che,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certo Lui tornerà: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verrà e ti salverà.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verrà e ti salverà,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Dio verrà e ti salverà.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Alza i tuoi occhi a Lui,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presto ritornerà: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verrà e ti salverà.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625DE7-2104-D9B8-E1F9-79BEE3B7DD2E}"/>
              </a:ext>
            </a:extLst>
          </p:cNvPr>
          <p:cNvSpPr txBox="1"/>
          <p:nvPr/>
        </p:nvSpPr>
        <p:spPr>
          <a:xfrm>
            <a:off x="6577834" y="1439333"/>
            <a:ext cx="441959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chi ha il cuore ferito tu dirai: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confida in Dio.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tuo Signor è qui,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 Suo grande amor.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 invochi il suo nome…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ti salverà.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Egli è rifugio nelle avversità,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dalla tempesta ti riparerà!</a:t>
            </a:r>
            <a:b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E’ il tuo baluardo e ti difenderà,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forza sua Lui ti darà!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 x 2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Alza i tuoi occhi a lui, presto ritornerà: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verrà e ti salverà.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Alza i tuoi occhi a lui, presto ritornerà: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Lui verrà e ti salverà…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0AAA1A07-4B14-7BA7-3574-8532B1AA6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862D816-D12C-D84A-34EF-6061DFF07506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E18D9C5-D5C8-C4E3-7662-C8051EB21EEE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79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4CE08-B52F-F329-0E46-4BDE32067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73BFEEC2-0646-7ED4-D6AF-CF11130E3375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4.1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LUCE (235)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C'è il segreto della libertà,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quella vera, batte dentro di Te.</a:t>
            </a:r>
            <a:b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come risvegliarsi un mattino,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il sole, dopo un lungo inverno…</a:t>
            </a:r>
            <a:b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soffrire- mio Signore-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 incontrato Te: Dio, Amore! </a:t>
            </a:r>
            <a:b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perdono- nel gioire-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 capito che: sei Luce per me!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Signore sono qui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dirti ancora “sì”…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Lu-ce! Fammi scoppiare di-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gioia per vivere…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Lu-ce! Fammi strumento per-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portare attorno a me…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Lu-ce! E chi è vicino a me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sappia che tutto in Te… è Lu-ce!</a:t>
            </a:r>
            <a:endParaRPr lang="it-IT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4B1A78-8314-B9E2-73BD-F69356F4DCF3}"/>
              </a:ext>
            </a:extLst>
          </p:cNvPr>
          <p:cNvSpPr txBox="1"/>
          <p:nvPr/>
        </p:nvSpPr>
        <p:spPr>
          <a:xfrm>
            <a:off x="6577834" y="1439333"/>
            <a:ext cx="441959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Voglio ringraziarti Signore,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la vita… che mi hai ridonato.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che sei nell'amore degli amici,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ora ho incontrato…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soffrire- mio Signore-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 incontrato Te: Dio, Amore!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perdono- nel gioire-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 capito che… sei Luce per me!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...e con le lacrime agli occhi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le mie mani alzate verso Te, Gesù…</a:t>
            </a:r>
            <a:b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la speranza nel cuore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la Tua luce in me paura non ho più…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DF35ABD9-EAA6-7411-09ED-1EF3C366F8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8E062AC-17A0-5DFA-1D30-C872BF99DBC2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982504-B281-BC3C-D9AE-B88AC7069147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9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86D58-E519-3763-8A65-C1C1B2BDC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15F44880-111D-A472-F1D7-E15001DC6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D22C3CB-062B-631F-98BE-1DA6B9234C01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027D32-0CF6-4848-9519-41B86A41EB72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Casella di testo 3">
            <a:extLst>
              <a:ext uri="{FF2B5EF4-FFF2-40B4-BE49-F238E27FC236}">
                <a16:creationId xmlns:a16="http://schemas.microsoft.com/office/drawing/2014/main" id="{34FE4366-6ADD-779B-3438-73C88F9029A9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4.2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SANTO, DOLCE PRESENZA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Spirito Santo, dolce presenza vieni a fonderci con la tua volontà.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Consolatore, luce del cuore, soffia la tua vita dentro noi,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Inebriaci di te, del tuo amore.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Spirito Santo, Spirito di Gesù,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Adesso tu manda noi ad infiammare la terra.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Spirito Santo, rendici uno in 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Usaci come vuoi, con la Tua grazia.</a:t>
            </a:r>
          </a:p>
          <a:p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Spirito santo, testimone celeste, donaci sapienza e verità.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Promessa del Padre, sorgente di grazia, vieni a dimorare dentro noi,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Inebriaci di te, del tuo amore.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C1F853-FF21-7843-ED56-5C210E7AEDD3}"/>
              </a:ext>
            </a:extLst>
          </p:cNvPr>
          <p:cNvSpPr txBox="1"/>
          <p:nvPr/>
        </p:nvSpPr>
        <p:spPr>
          <a:xfrm>
            <a:off x="6577834" y="1439333"/>
            <a:ext cx="441959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 x2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[finale della 2° volta] </a:t>
            </a: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Usaci come vuoi, usaci come vuoi.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Scendi su di noi, scendi su di noi. Tu che sei l’eterno.</a:t>
            </a:r>
            <a:endParaRPr lang="it-IT" sz="1800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Scendi su di noi, scendi su di noi. Tu che sei l’eterno. L’eterno.</a:t>
            </a:r>
          </a:p>
          <a:p>
            <a:endParaRPr lang="it-IT" i="1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Spirito Santo, Spirito di Gesù,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Muoviti dentro noi per rinnovare la terra.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Spirito Santo, rendici uno in 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Usaci come vuoi, usaci come vuoi. Spirito Santo.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800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9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99A604-CC34-B7AA-400F-326A83DF8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C2803000-73F3-4D92-B0E2-6EE256EA4B30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4.3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it-IT" sz="20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IO CREDO IN TE, GESÙ (201)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Te, mio Dio, affido me stesso…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ciò che sono, per Te, Signor.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mondo mio, è nelle Tue mani,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Io sono Tuo, per sempre.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Io credo in Te, Gesù.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Appartengo a Te, Signor.</a:t>
            </a:r>
            <a:b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È per Te che io vivrò, per Te io canterò,</a:t>
            </a:r>
            <a:b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tutto il cuor.</a:t>
            </a:r>
            <a:b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45400F8-DFBA-6475-87AA-F504B9EB3AA8}"/>
              </a:ext>
            </a:extLst>
          </p:cNvPr>
          <p:cNvSpPr txBox="1"/>
          <p:nvPr/>
        </p:nvSpPr>
        <p:spPr>
          <a:xfrm>
            <a:off x="6577834" y="1439333"/>
            <a:ext cx="441959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 seguirò, ovunque Tu andrai,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 lacrime e gioia, ho fede in Te.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Camminerò, nelle Tue vie,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nelle promesse, per sempre.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RIT. x 2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Io Ti adoro… e Ti adorerò!</a:t>
            </a:r>
            <a:b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Io Ti adoro… e Ti adorerò!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RIT. x 2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AD0A7DFD-545A-F3C9-BF18-E8C0730C5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5FFEB46-479F-17D3-73E3-63332AE107D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711D29-BE05-0154-6E9E-C3AB4652DA97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80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CB550-2BE9-5A38-4EC6-6D82AF730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E0CF3BD5-67E5-C8A3-CDD2-C0EFE3D7AEA4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4.4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TU MI VUOI (100)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Eccomi Signor, vengo a te mio Re,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si compia in me la Tua volontà.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Eccomi Signor, vengo a te mio Dio,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plasma il cuore mio e di te vivrò.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tu lo vuoi, Signore manda me,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il tuo nome annuncerò…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tu mi vuoi, io sarò.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Dove tu mi vuoi, io andrò.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Questa vita io voglio donarla a 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dar gloria al tuo nome mio Re…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tu mi vuoi, io sarò!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Dove tu mi vuoi, io andrò!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mi guida il Tuo amore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paura non ho,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sempre io sarò, come Tu mi vuoi!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C592CFE-454B-2BA5-D417-3470A909E8AC}"/>
              </a:ext>
            </a:extLst>
          </p:cNvPr>
          <p:cNvSpPr txBox="1"/>
          <p:nvPr/>
        </p:nvSpPr>
        <p:spPr>
          <a:xfrm>
            <a:off x="6577834" y="1439333"/>
            <a:ext cx="441959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Eccomi Signor, vengo a te mio Re,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si compia in me la tua volontà.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Eccomi Signor, vengo a te mio Dio;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plasma il cuore mio e di te vivrò!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 le tue mani, mai più vacillerò,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strumento Tuo sarò…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tu mi vuoi…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tu mi vuoi…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sarò…</a:t>
            </a:r>
            <a:r>
              <a:rPr lang="it-IT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Tu mi vuoi… 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[x4]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F7617577-B5E4-D4B7-2666-4C28E3B0B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6D6F6CC-2F12-FF17-ECC4-34469AAA619D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92AF07-639B-EE3B-0BD1-F24630C4AEA4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79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91C70B-524D-59E7-003D-F64391BC6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0671A393-49BB-BC89-9111-E50FFBDB6356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5.1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GRANDE È IL SIGNORE (169)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Grande, e degno, di ogni lode,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è il Signore.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città del nostro Dio,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è un luogo santo;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gioia sulla terra.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Grande è il Signore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cui abbiamo la vittoria, 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perché ci salva dal nemico, prostriamoci a lui.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Signore noi esaltiamo il Tuo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vogliamo ringraziarti,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pei prodigi che Tu hai fatto!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Abbiam fiducia solo nel Tuo amor,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poiché Tu solo sei l'Iddio,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eterno in cielo e sulla Terra.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14F1A4A7-D35C-BD68-79C7-0C81C3820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0201BB5-BE68-CE73-CD82-B819EEEC4C74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CD262E7-76F8-7F76-0538-CDF53012A8A9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62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C4DBE1-AF5C-9AEF-DCBD-960B96F89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E0515978-BC79-2B7B-D0ED-EF7559B830C2}"/>
              </a:ext>
            </a:extLst>
          </p:cNvPr>
          <p:cNvSpPr txBox="1"/>
          <p:nvPr/>
        </p:nvSpPr>
        <p:spPr>
          <a:xfrm>
            <a:off x="1498596" y="615654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5.3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ABBRACCIAMI (5)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Gesù, parola viva e vera,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sorgente che disseta,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cura ogni ferita.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Ferma, su di me i Tuoi occhi,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Tua mano stendi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donami la vita.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Abbracciami, Dio dell'eternità,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rifugio dell'anima,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grazia che opera…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Riscaldami, fuoco che libera,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manda il Tuo spirito,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Maranathà</a:t>
            </a: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Gesù.</a:t>
            </a:r>
            <a:endParaRPr lang="it-IT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Gesù, asciuga il nostro pianto;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leone vincitore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della tribù di Giuda.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Vieni, nella Tua potenza,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questo cuore sciogli,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ogni sua paura.   </a:t>
            </a: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4EBA3EC-1D03-F6DA-353F-4FF91844EC09}"/>
              </a:ext>
            </a:extLst>
          </p:cNvPr>
          <p:cNvSpPr txBox="1"/>
          <p:nvPr/>
        </p:nvSpPr>
        <p:spPr>
          <a:xfrm>
            <a:off x="6577834" y="615654"/>
            <a:ext cx="441959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sempre io canterò,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Tua immensa fedeltà!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Tuo spirito in me,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eterno Ti loderà.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sempre io canterò,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Tua immensa fedeltà!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Tuo spirito in me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eterno Ti loderà…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Abbracciami, Dio dell'eternità,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rifugio dell'anima,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grazia che opera…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Riscaldami, fuoco che libera,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manda il Tuo spirito,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Maranathà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Gesù…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Riscaldami, fuoco che libera,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manda il Tuo spirito,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Maranathà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Gesù…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Riscaldami, fuoco che libera,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manda il Tuo spirito,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Maranathà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Gesù…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D85A90CB-BC97-E5D2-16FE-8E8B33BAD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CC9AC46-C4E1-FA68-4CAC-88EADACF6EC6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3D6CD7-C137-230E-1D75-F4495E21AF0B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18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2DC6D-9D55-3060-2A4B-C2A2010B89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96C8E485-677C-214B-A4B8-09CFBF54302F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5.4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 E LA SAMARITANA (159)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Sono qui, conosco il tuo cuore,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l’acqua viva ti disseterò. 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Sono io, oggi cerco te,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cuore a cuore ti parlerò. 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Nessun male più ti colpirà,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tuo Dio non dovrai temere.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la mia legge, in te scriverò;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 mio cuore ti fidanzerò,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mi adorerai in Spirito e Verità. [x3]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63F7815-52E6-4293-3031-6187C9382546}"/>
              </a:ext>
            </a:extLst>
          </p:cNvPr>
          <p:cNvSpPr txBox="1"/>
          <p:nvPr/>
        </p:nvSpPr>
        <p:spPr>
          <a:xfrm>
            <a:off x="6577834" y="1439333"/>
            <a:ext cx="44195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2F1D2C9C-985A-D663-F277-5D778F93E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984318C-3E58-9F11-0D89-72BBB51AD025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4C473B3-BB6E-1C93-8F96-2D2A5AA4BE23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8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1.1 - SONO QUI A LODARTI (356)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Luce del mondo nel buio del cuore,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vieni ed illuminami.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 mia sola, speranza di vita,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resta per sempre con me.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Sono qui a lodarti, qui per adorarti,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qui per dirti che Tu sei il mio Dio.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solo Tu sei Santo, sei meraviglioso,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degno e glorioso sei per me.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 della storia e Re della gloria,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 sceso in terra fra noi.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umiltà il tuo trono hai lasciato,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dimostrarci il Tuo amor.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587070" y="1439333"/>
            <a:ext cx="4419595" cy="3852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mai, saprò, quanto Ti costò,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lì sulla croce morir’ per me;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mai, saprò, quanto Ti costò,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lì sulla croce morir’ per me;</a:t>
            </a:r>
          </a:p>
          <a:p>
            <a:endParaRPr lang="it-IT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Sono qui a lodarti, qui per adorarti,</a:t>
            </a:r>
          </a:p>
          <a:p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qui per dirti che tu sei il mio Dio.</a:t>
            </a:r>
          </a:p>
          <a:p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solo tu sei Santo, sei meraviglioso,</a:t>
            </a:r>
          </a:p>
          <a:p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degno e glorioso sei per me.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4130F9-2C52-60E7-7F8D-04780B1031BF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19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84573" y="798571"/>
            <a:ext cx="3676226" cy="5961744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avessi mai commesso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peggiore dei crimini,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sempre manterrei,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stessa fiducia,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poiché io so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questa moltitudine di offese,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è che goccia d’acqua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un braciere ardente,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è che goccia d’acqua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un braciere ardente.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Oh se potessi avere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 cuore ardente d’amore,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resti il mio sostegno,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m’abbandoni mai,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ami tutto in me,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persino la mia debolezza,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non mi lasci mai,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né il giorno né la notte…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non mi lasci mai,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né il giorno né la notte.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dirty="0">
              <a:effectLst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3970869" y="253628"/>
            <a:ext cx="380999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5.5 - SE AVESSI MAI COMMESSO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/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/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ho trovato mai, creatura capace,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d’amarmi a tal punto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senza mai morire,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 un Dio ho bisogno,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assunta la mia natura,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faccia mio fratello,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capace di soffrir…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faccia mio fratello, capace di soffrir.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so fin troppo bene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le nostre giustizie,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hanno ai Tuoi occhi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minimo valore;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 io per dare un prezzo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 ogni mio sacrificio,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gettare lo vorrei nel Tuo divino Cuor…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gettare lo vorrei nel Tuo divino Cuor.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2000" dirty="0">
              <a:solidFill>
                <a:schemeClr val="dk1"/>
              </a:solidFill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3784600" y="880533"/>
            <a:ext cx="0" cy="572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DD888B6F-AD9F-B6BD-FBD3-836E6204A838}"/>
              </a:ext>
            </a:extLst>
          </p:cNvPr>
          <p:cNvCxnSpPr/>
          <p:nvPr/>
        </p:nvCxnSpPr>
        <p:spPr>
          <a:xfrm>
            <a:off x="7780867" y="880533"/>
            <a:ext cx="0" cy="572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D67BA1-4B58-44CD-2BBB-E78F71B396D5}"/>
              </a:ext>
            </a:extLst>
          </p:cNvPr>
          <p:cNvSpPr txBox="1"/>
          <p:nvPr/>
        </p:nvSpPr>
        <p:spPr>
          <a:xfrm>
            <a:off x="7890937" y="798571"/>
            <a:ext cx="380999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/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No, Tu non hai trovato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creatura senza macchia,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dettasti la Tua legge,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 i fulmini del cielo,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nel Tuo sacro cuore,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 io mi nascondo;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tremo perché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 la sola mia virtù…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tremo perché sei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sola mia virtù.</a:t>
            </a:r>
            <a:endParaRPr lang="it-IT" sz="2000" dirty="0">
              <a:solidFill>
                <a:schemeClr val="dk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B166A4-F9FC-D855-4F28-72E4CF442DFF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12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E621D-A6DC-CA71-33F0-5B1F55FC9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281E04E2-965F-1E0A-6373-9071EF55C5F7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6.1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 DEI RE (304)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sollevato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nostri volti dalla polvere;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nostre colpe hai portato su di te.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Signore ti sei fatto uomo in tutto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noi per amore. 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Figlio dell’altissimo,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povero tra i poveri,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vieni a dimorare tra noi.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 dell’impossibile,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 di tutti i secoli,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vieni nella tua maestà.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 dei re!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popoli ti acclamano,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cieli ti proclamano,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 dei re! 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Luce degli uomini,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regna col tuo amore tra noi!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C2AEF3B-B227-A0D8-76DB-25773681BD34}"/>
              </a:ext>
            </a:extLst>
          </p:cNvPr>
          <p:cNvSpPr txBox="1"/>
          <p:nvPr/>
        </p:nvSpPr>
        <p:spPr>
          <a:xfrm>
            <a:off x="6577834" y="1476277"/>
            <a:ext cx="441959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Oh…   Oh…   Oh… Oh…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Oh…   Oh…   Oh… Oh…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Oh…   Oh…  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Oh… Oh…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 hai riscattati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dalla stretta delle tenebre, 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potessimo glorificare te. 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riversato in noi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vita del Tuo spirito per amore… 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33D36F3-4707-237C-F728-AB1E74A30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AC6756F-E32A-FCE0-2366-9B0F832D483E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F29720-D163-E8EC-07CA-8375884BAC26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69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3EA5FF-2276-0776-2052-36CF185F9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2E20D5BD-5E90-143F-FC3F-2B93B7F32E0C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6.2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VIENI SPIRITO, FORZA DALL'ALTO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Vieni Spirito, forza dall’alto nel mio cuore,</a:t>
            </a: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Fammi rinascere Signore, Spirito! [x2]</a:t>
            </a:r>
          </a:p>
          <a:p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Solista		Tutti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una fonte!	Vieni in me!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 oceano!	Vieni in me!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 fiume!	Vieni in me!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 fragore!	Vieni in me!</a:t>
            </a:r>
          </a:p>
          <a:p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RIT. [X2]</a:t>
            </a:r>
          </a:p>
          <a:p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Solista		Tutti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 vento!	Con il tuo amore!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una fiamma!	Con la tua pace!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 fuoco!	Con la tua gioia!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una luce!	Con la tua forza!</a:t>
            </a:r>
          </a:p>
          <a:p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RIT.</a:t>
            </a:r>
          </a:p>
          <a:p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31F9FC-7002-7E3B-0ECE-C62963805E04}"/>
              </a:ext>
            </a:extLst>
          </p:cNvPr>
          <p:cNvSpPr txBox="1"/>
          <p:nvPr/>
        </p:nvSpPr>
        <p:spPr>
          <a:xfrm>
            <a:off x="6577834" y="1476277"/>
            <a:ext cx="44195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1D60E9F5-4C05-8618-FAD2-496799517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4FC6C75-39D2-0356-556A-08C25457AF4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2128F6-F3CA-D349-33CB-442424D5CC58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72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88D055-C2E4-E57D-2784-4F11ABB5E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49CF8C29-4290-D4C9-CC55-BB58552483EB}"/>
              </a:ext>
            </a:extLst>
          </p:cNvPr>
          <p:cNvSpPr txBox="1"/>
          <p:nvPr/>
        </p:nvSpPr>
        <p:spPr>
          <a:xfrm>
            <a:off x="979057" y="1179063"/>
            <a:ext cx="475287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6.3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CRISTO RE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sei Signore, re di pace e di vittoria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 venuto in mezzo a noi, mite ed umile di cuore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Buon maestro ci hai insegnato ad ama-re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popolo ti eleva la sua lo-o-de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 cantiamo Cristo Re dell'universo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divino Redentore vieni a dimorare in noi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proclamiamo Cristo Re dell'universo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tua luce risplende su di noi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speranza è solo in te perché sei un Dio fedele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la tua misericordia hai guarito i nostri cuori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ci guidi e ci consoli con amo-re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popolo ti eleva la sua lo-o-de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 cantiamo Cristo Re dell'universo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 (x 2)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437B89-4CBC-453B-B6D2-16FB2B3A7F8C}"/>
              </a:ext>
            </a:extLst>
          </p:cNvPr>
          <p:cNvSpPr txBox="1"/>
          <p:nvPr/>
        </p:nvSpPr>
        <p:spPr>
          <a:xfrm>
            <a:off x="6577834" y="1476277"/>
            <a:ext cx="44195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BC0D0715-E7E2-7B4F-18FF-65A2B7D30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89A757-32C6-4658-2AC1-FEF73509BDF5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B94371-98A6-B52D-2924-692A9793B4CD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183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B2F9C-1F4E-082A-B8E0-E8C5BD642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7905360D-4273-1AFB-C966-BEF0776BCB57}"/>
              </a:ext>
            </a:extLst>
          </p:cNvPr>
          <p:cNvSpPr txBox="1"/>
          <p:nvPr/>
        </p:nvSpPr>
        <p:spPr>
          <a:xfrm>
            <a:off x="979057" y="1179063"/>
            <a:ext cx="475287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6.4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 PERDO NEL TUO AMORE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sei la mia pace, tu sei la vera gioia, tu sei il Signor.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sei la mia speranza, tu sei la mia salvezza, tu sei il Signor.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 io mi perdo nel Tuo amor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Guardando la Tua santità.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canto nuovo nasce e l’uomo vecchio muore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Risplendo della grazia Tua.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 perdo nel Tuo amore.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Resta con me per sempre, il mondo mi delude: tu sei il Signor.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mio cuore arde se ascolto la tua voce: tu sei il Signor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120BE4C-86BD-AC39-B22B-0862D428F8E1}"/>
              </a:ext>
            </a:extLst>
          </p:cNvPr>
          <p:cNvSpPr txBox="1"/>
          <p:nvPr/>
        </p:nvSpPr>
        <p:spPr>
          <a:xfrm>
            <a:off x="6577834" y="1476277"/>
            <a:ext cx="441959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 il vivente, tu sei il Cristo, ti riconosco tu sei il Santo.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Lode, gloria, onore a te, lode gloria, onore a te!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 il vivente, tu sei il Cristo, ti riconosco tu sei il Santo.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Lode, gloria, onore a te, lode gloria, onore a te!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 perdo nel Tuo amore: Gesù,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sù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C2F14122-8754-FE5D-51C7-32DCA5B48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60287D8-91B5-F356-9D7E-C616A0AAC1A0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CBFC06-0BE4-2E7E-D918-4FC16BAF88BD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49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267AB-ABDB-05C4-88D0-1D6531D68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F90AA01C-27B9-BDB1-7F34-784697F94D53}"/>
              </a:ext>
            </a:extLst>
          </p:cNvPr>
          <p:cNvSpPr txBox="1"/>
          <p:nvPr/>
        </p:nvSpPr>
        <p:spPr>
          <a:xfrm>
            <a:off x="979056" y="1179063"/>
            <a:ext cx="4895267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7.1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LODERÒ, TI ADORERÒ, TI CANTERÒ (373)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Vivi nel mio cuore, da quando Ti ho incontrato: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 con me, o Gesù.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Accresci la mia fede perché io possa amare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 Te, o’ Gesù.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sempre io Ti dirò il mio grazie,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in eterno canterò…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loderò, Ti adorerò,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canterò che sei il mio Re.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loderò, Ti adorerò,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benedirò soltanto Te.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 è pari a Te Signor,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eterno amore sei,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mio Salvator, risorto per me.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adorerò, Ti canterò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sei il mio Re,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loderò, Ti adorerò,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benedirò soltanto Te.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8D14C5-3BBF-6677-82CA-E839EDBB738E}"/>
              </a:ext>
            </a:extLst>
          </p:cNvPr>
          <p:cNvSpPr txBox="1"/>
          <p:nvPr/>
        </p:nvSpPr>
        <p:spPr>
          <a:xfrm>
            <a:off x="6577834" y="1310022"/>
            <a:ext cx="441959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Nasce in me, Signore,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canto della gioia;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 sei, o Gesù…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Guidami nel mondo,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il buio è più profondo,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splendi Tu, o Gesù.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sempre io Ti dirò, 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mio grazie e in eterno canterò…</a:t>
            </a:r>
          </a:p>
          <a:p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39CEA471-192E-E9C8-22BD-3D27BB5BC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75C9611-4CCD-0040-E336-5B025F097735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04F54C-8F06-E259-2FA0-92B0534AA963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35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2370666" y="898107"/>
            <a:ext cx="3666065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7.2 - SOFFIA IN ME (354)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u="none" strike="noStrike" kern="100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Soffia in me, soffia in me: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Soffia in me, soffia in me: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Scendi in me, scendi in me: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scendi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scendi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43136" y="1540938"/>
            <a:ext cx="4961464" cy="348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Brucia in me, brucia in me: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brucia in me.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brucia in me.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Soffia in me, soffia in me: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Spirito Santo, Spirito Santo… soffia in me! Scendi in me! Brucia in me!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601769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7DDB5A6-7C08-1471-7E84-35A6D0386F91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03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911930" y="872703"/>
            <a:ext cx="4014738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7.3 - MI BASTA LA TUA GRAZIA (251)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sono debole,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allora sono forte,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perché… Tu sei la mia forza.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sono triste,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in Te che trovo gioia,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perché… Tu sei la mia gioia.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Gesù, io confido in Te…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Gesù, mi basta la Tua grazia!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 la mia forza, la mia salvezza!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 la mia pace, sicuro rifugio.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Nella Tua grazia, voglio restare!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Santo Signore, sempre con Te.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587068" y="1069505"/>
            <a:ext cx="3488265" cy="5169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sono povero,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allora sono ricco,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perché… sei la mia ricchezza.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son malato,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in Te che trovo vita,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perché… Tu sei guarigione…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Gesù, io confido in Te…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Gesù… mi basta la Tua grazia!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 x 3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it-IT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sono debole,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allora sono forte,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perché… Tu sei la mia forza.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EE36F5-8905-EA1D-5280-2936E3ACFE1E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52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CBFF7-55CA-DC59-C8DE-02C7D8DCA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84C60BA2-7845-E669-59D4-47A5A1C14ABE}"/>
              </a:ext>
            </a:extLst>
          </p:cNvPr>
          <p:cNvSpPr txBox="1"/>
          <p:nvPr/>
        </p:nvSpPr>
        <p:spPr>
          <a:xfrm>
            <a:off x="193970" y="872703"/>
            <a:ext cx="3577544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8.1 -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LODE AL NOME TUO </a:t>
            </a:r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(230)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dalle terre più floride,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dove tutto sembra vivere,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dalle terre più aride,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dove tutto sembra sterile,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Tornerò a lodarti sempre,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ogni dono Tuo;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quando scenderà la notte,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sempre io dirò: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il nome del Signor!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Tuo.</a:t>
            </a:r>
            <a:b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il nome del Signor!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glorioso nome di Gesù.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BD5AAA-1431-3632-FD62-423041AA129D}"/>
              </a:ext>
            </a:extLst>
          </p:cNvPr>
          <p:cNvSpPr txBox="1"/>
          <p:nvPr/>
        </p:nvSpPr>
        <p:spPr>
          <a:xfrm>
            <a:off x="4120975" y="1041600"/>
            <a:ext cx="3488265" cy="4861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il sole splende su di me;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tutto è incantevole,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io sto davanti a Te,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il cuore triste e fragile,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RIT.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doni e porti via, tu doni e porti via,</a:t>
            </a:r>
            <a:b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sempre sceglierò di benedire te.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AA4A7A8B-9BC3-8481-8D1B-169CAF598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43C50FF-8F1C-9479-86F7-A0350E8254D0}"/>
              </a:ext>
            </a:extLst>
          </p:cNvPr>
          <p:cNvCxnSpPr>
            <a:cxnSpLocks/>
          </p:cNvCxnSpPr>
          <p:nvPr/>
        </p:nvCxnSpPr>
        <p:spPr>
          <a:xfrm>
            <a:off x="3946244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E0AD78-42E6-E2CF-D293-AEEBBB33E77C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7E9781-8EED-9E79-A103-45184BFF8172}"/>
              </a:ext>
            </a:extLst>
          </p:cNvPr>
          <p:cNvSpPr txBox="1"/>
          <p:nvPr/>
        </p:nvSpPr>
        <p:spPr>
          <a:xfrm>
            <a:off x="7857840" y="1041600"/>
            <a:ext cx="4140193" cy="5723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Tornerò a lodarti sempre,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ogni dono Tuo.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quando scenderà la notte,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sempre io dirò: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il nome del Signor,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il nome del Signor,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Tuo…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il nome del Signor,</a:t>
            </a:r>
            <a:b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al nome Tuo!</a:t>
            </a:r>
            <a:b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il nome del Signor,</a:t>
            </a:r>
            <a:b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glorioso nome di Gesù!</a:t>
            </a:r>
            <a:b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doni e porti via, Tu doni e porti via,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sempre sceglierò di benedire Te.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doni e porti via, Tu doni e porti via,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sempre sceglierò di benedire Te.</a:t>
            </a:r>
            <a:endParaRPr lang="it-IT" sz="2400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395BBA03-9B1F-AE9F-6168-0B91E0A38EB6}"/>
              </a:ext>
            </a:extLst>
          </p:cNvPr>
          <p:cNvCxnSpPr>
            <a:cxnSpLocks/>
          </p:cNvCxnSpPr>
          <p:nvPr/>
        </p:nvCxnSpPr>
        <p:spPr>
          <a:xfrm>
            <a:off x="7756244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178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8F3E3-35AB-58AF-E2B2-CCA777424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E196C61B-303D-235C-EC6D-81D02CF6D78E}"/>
              </a:ext>
            </a:extLst>
          </p:cNvPr>
          <p:cNvSpPr txBox="1"/>
          <p:nvPr/>
        </p:nvSpPr>
        <p:spPr>
          <a:xfrm>
            <a:off x="1736436" y="872703"/>
            <a:ext cx="4190231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8.4 - TUTTO È POSSIBILE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è il luogo che Dio ha scelto per te,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è il tempo pensato per te.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Quella che vedi è la strada che lui traccerà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quello che senti l’amore che mai finirà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andremo e annunceremo che in Lui tutto è possibile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andremo e annunceremo che nulla ci può vincere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abbiamo udito le Sue parole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abbiam veduto vite cambiare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abbiamo visto l’amore vincere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Sì abbiamo visto l’amore vincere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A5D138-C1E9-A273-83AA-72379E2BC514}"/>
              </a:ext>
            </a:extLst>
          </p:cNvPr>
          <p:cNvSpPr txBox="1"/>
          <p:nvPr/>
        </p:nvSpPr>
        <p:spPr>
          <a:xfrm>
            <a:off x="6587068" y="1069505"/>
            <a:ext cx="3785366" cy="4492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è il momento che Dio ha scelto per te,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è il sogno che ha fatto su te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Quella che vedi è la strada tracciata per te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Quello che senti, l’Amore che mai finirà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RIT.</a:t>
            </a:r>
            <a:endParaRPr lang="it-IT" sz="20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è il tempo che Dio ha scelto per te,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questo è il sogno che aveva su te.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90BF2B48-F284-170A-8218-AA5106CD4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7A722F9-2F3E-80EF-75FA-88BEBF3855FB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3D2CBF8-980D-C940-BCB9-0005C557774E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4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34770-6034-35CB-546C-198E46E608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84407C1A-EA22-E29E-B315-38080D2864C1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1.2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PLASMAMI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Prendimi, Spirito,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plasmami con le tue mani.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argilla tra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 mani tue sarò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dolce Vasaio, Spirito Santo,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 abbandono al tuo amor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le tue mani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dammi la forma che vuoi tu</a:t>
            </a:r>
          </a:p>
          <a:p>
            <a:endParaRPr lang="it-IT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Toccami, Spirito,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sfiorami con le tue mani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una ca- rezza tua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 io </a:t>
            </a:r>
            <a:r>
              <a:rPr lang="it-IT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-vi- </a:t>
            </a:r>
            <a:r>
              <a:rPr lang="it-IT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vrò</a:t>
            </a:r>
            <a:endParaRPr lang="it-IT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A1F6E64-45B2-8872-6C69-7E17B56CF8BA}"/>
              </a:ext>
            </a:extLst>
          </p:cNvPr>
          <p:cNvSpPr txBox="1"/>
          <p:nvPr/>
        </p:nvSpPr>
        <p:spPr>
          <a:xfrm>
            <a:off x="6587070" y="1439333"/>
            <a:ext cx="4419595" cy="5546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Consolatore, Spirito Santo,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mano tua mi rialzerà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Santo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mia forza solo tu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Santo,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 abbandono al tuo poter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le tue mani,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dammi la forma che vuoi tu – u</a:t>
            </a:r>
          </a:p>
          <a:p>
            <a:endParaRPr lang="it-IT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Santo, Spirito Santo, mi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 abbandono al tuo poter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Santo, Spirito Santo, prendimi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mano e guidami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Tocca le labbra Spirito Santo Gesù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Cristo annuncerò</a:t>
            </a:r>
          </a:p>
          <a:p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Spirito Santo Spirito Santo-o 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6E9C5A65-D443-B66C-201D-DD4D5E92A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59FCFD7C-05A2-7A3A-E8C4-B7CD7917F043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6607B0-4817-2CFA-8FF5-7B6413191D39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57C36B-91E8-8378-A38B-8DF45CE76AEC}"/>
              </a:ext>
            </a:extLst>
          </p:cNvPr>
          <p:cNvSpPr txBox="1"/>
          <p:nvPr/>
        </p:nvSpPr>
        <p:spPr>
          <a:xfrm>
            <a:off x="1498596" y="1439333"/>
            <a:ext cx="517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4276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2CEE3-13BD-A259-5F63-9C82102EA2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9BB02A65-397B-5925-B788-35FA5AC92EF1}"/>
              </a:ext>
            </a:extLst>
          </p:cNvPr>
          <p:cNvSpPr txBox="1"/>
          <p:nvPr/>
        </p:nvSpPr>
        <p:spPr>
          <a:xfrm>
            <a:off x="193970" y="872703"/>
            <a:ext cx="3577544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8.5 -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IL CANTO DELL’AMORE </a:t>
            </a:r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(178)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dovrai attraversare il deserto,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temere io sarò con te.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dovrai camminare nel fuoco,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sua fiamma non ti brucerà.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Seguirai la mia luce nella notte…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Sentirai la mia forza nel cammino.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sono il tuo Dio… il Signore.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Sono io che ti ho fatto e plasmato,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ho chiamato per nome.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da sempre ti ho conosciuto,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ti ho dato il mio amore.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tu sei prezioso ai miei occhi;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 più del più grande dei tesori.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sarò con te… dovunque andrai.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940566F-889D-41EF-8590-CC21ACE5C6CC}"/>
              </a:ext>
            </a:extLst>
          </p:cNvPr>
          <p:cNvSpPr txBox="1"/>
          <p:nvPr/>
        </p:nvSpPr>
        <p:spPr>
          <a:xfrm>
            <a:off x="4120975" y="1041600"/>
            <a:ext cx="3488265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pensare alle cose di ieri,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cose nuove fioriscono già.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Aprirò nel deserto sentieri,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darò acqua nell'aridità.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tu sei prezioso ai miei occhi;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 più del più grande dei tesori.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sarò con te… dovunque andrai.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Dovunque andrai…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A8706CA3-F83E-482B-5722-8A1697AB0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EB2F0AE-26D2-7FDC-E275-21B0F09E1E43}"/>
              </a:ext>
            </a:extLst>
          </p:cNvPr>
          <p:cNvCxnSpPr>
            <a:cxnSpLocks/>
          </p:cNvCxnSpPr>
          <p:nvPr/>
        </p:nvCxnSpPr>
        <p:spPr>
          <a:xfrm>
            <a:off x="3946244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BECF29B-93D8-4042-0CB4-D7F87C83376E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C9A561D-2504-3E17-86F2-992BF6EB3F08}"/>
              </a:ext>
            </a:extLst>
          </p:cNvPr>
          <p:cNvSpPr txBox="1"/>
          <p:nvPr/>
        </p:nvSpPr>
        <p:spPr>
          <a:xfrm>
            <a:off x="7857837" y="1041600"/>
            <a:ext cx="4140193" cy="3230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endParaRPr lang="it-IT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Perché tu sei prezioso ai miei occhi;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 più del più grande dei tesori.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sarò con te… dovunque andrai.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ti sarò, accanto sarò con te!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tutto, il tuo viaggio sarò con te!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 ti sarò, accanto sarò con te!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tutto, il tuo viaggio sarò con te!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F96E3FB9-F9F1-5EE6-9F7A-A7DD61AC8FD9}"/>
              </a:ext>
            </a:extLst>
          </p:cNvPr>
          <p:cNvCxnSpPr>
            <a:cxnSpLocks/>
          </p:cNvCxnSpPr>
          <p:nvPr/>
        </p:nvCxnSpPr>
        <p:spPr>
          <a:xfrm>
            <a:off x="7756244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51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1C487-AE62-7C52-F145-16094592C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EC0D83E-BF46-F107-FEF7-B45076116C60}"/>
              </a:ext>
            </a:extLst>
          </p:cNvPr>
          <p:cNvSpPr txBox="1"/>
          <p:nvPr/>
        </p:nvSpPr>
        <p:spPr>
          <a:xfrm>
            <a:off x="1736436" y="872703"/>
            <a:ext cx="4190231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8.6 - VOGLIO ADORARE TE (412)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Voglio adorare Te, voglio adorare Te;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voglio adorare Te, Signor, solo Te.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Voglio adorare Te, voglio adorare Te;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voglio adorare Te, Signor, solo Te.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Nella gioia e nel dolore,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nell’affanno della vita,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 sono senza forze: adoro Te.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Nella pace e nell’angoscia,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nella prova della croce,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 ho sete del Tuo amore: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adoro Te, Signore.</a:t>
            </a:r>
          </a:p>
          <a:p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FE0200-A19A-A7A0-B0DC-7D07FFFDF576}"/>
              </a:ext>
            </a:extLst>
          </p:cNvPr>
          <p:cNvSpPr txBox="1"/>
          <p:nvPr/>
        </p:nvSpPr>
        <p:spPr>
          <a:xfrm>
            <a:off x="6587067" y="1069505"/>
            <a:ext cx="4025513" cy="3261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 coraggio e nel timore,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 tormento del peccato;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 il cuore mio vacilla: adoro Te.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Nella fede e nella grazia,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nello zelo per il regno;</a:t>
            </a:r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quando esulto nel Tuo nome: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adoro Te, Signore!</a:t>
            </a:r>
          </a:p>
          <a:p>
            <a:b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 x 3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BE3E0F34-746C-C35D-8C08-262AB7306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1435667-8CE0-7024-BBD3-035142A213AD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69A936-086A-9D37-377C-2EE0019419B4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31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61D1B-0FD4-4FBA-8D46-F3DBE488C0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1F48B787-BFC7-EA63-FBF2-39F65C2ADAB0}"/>
              </a:ext>
            </a:extLst>
          </p:cNvPr>
          <p:cNvSpPr txBox="1"/>
          <p:nvPr/>
        </p:nvSpPr>
        <p:spPr>
          <a:xfrm>
            <a:off x="1736436" y="872703"/>
            <a:ext cx="4190231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8.7 – ADORO TE (12)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 qui davanti a me,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mio Signore,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 in questa brezza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ristora il cuore.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Roveto, che mai si consumerà,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presenza che riempie l'anima.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Adoro Te, fonte della Vita;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adoro Te, Trinità infinità.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miei calzari leverò,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 questo santo suolo,</a:t>
            </a:r>
            <a:b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alla presenza Tua mi prostrerò.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A00D3F-0BA5-F49F-C937-A8A491A9E8BD}"/>
              </a:ext>
            </a:extLst>
          </p:cNvPr>
          <p:cNvSpPr txBox="1"/>
          <p:nvPr/>
        </p:nvSpPr>
        <p:spPr>
          <a:xfrm>
            <a:off x="6587067" y="1069505"/>
            <a:ext cx="4025513" cy="3261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 qui davanti a me,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mio Signore…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nella Tua grazia trovo la mia gioia.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lodo, ringrazio e prego perché,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mondo ritorni a vivere in Te.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…a vivere in Te!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endParaRPr lang="it-IT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RIT. x 2</a:t>
            </a:r>
            <a:b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FD341E66-D36C-69BA-C4CB-350C03AF9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22F02AF-F4A3-33EA-6ADB-3FAC70AE02D9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F7DC87-E352-77AE-EF40-A610A1E10B91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7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4392083" y="1301672"/>
            <a:ext cx="3407834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8.8 - LODATE E BENEDITE (228)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b="1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Lodate, benedite il Signore,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ringraziate e servite,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 grande umiltà.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Lodate, lodate, benedite il Signore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 grande umiltà,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ringraziate e servite.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F6D9DC-41B2-AA83-6BEF-4BB2CE7DCB2B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07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074C0-116A-BC9E-C215-021508900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E295D3B6-68E5-7ED7-0294-AE8155180455}"/>
              </a:ext>
            </a:extLst>
          </p:cNvPr>
          <p:cNvSpPr txBox="1"/>
          <p:nvPr/>
        </p:nvSpPr>
        <p:spPr>
          <a:xfrm>
            <a:off x="4392083" y="1301672"/>
            <a:ext cx="3407834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8.10 -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LAUDATE OMNES GENTES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b="1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Laudate omnes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gentes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Laudate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Laudate omnes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gentes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Laudate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98A1064E-0B6E-9EA5-5CAB-DD04386A0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1222C80-D4B1-3143-8C8E-B7FF2D248654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67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4271433" y="1318605"/>
            <a:ext cx="3649134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8.11 – SPIRITO DI DIO, FONDIMI 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noi,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noi,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fondici, plasmaci, riempici, usaci,</a:t>
            </a:r>
            <a:b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noi.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me,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me,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fondimi, plasmami, riempimi, usami.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di Dio scendi su di me,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998D9D9-C866-3E15-E433-FBE5FEA36D6C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18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8C7C6-D637-750B-1C2C-8A030E1C7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07FF4EED-4C90-8FD4-7636-E6684FE294D7}"/>
              </a:ext>
            </a:extLst>
          </p:cNvPr>
          <p:cNvSpPr txBox="1"/>
          <p:nvPr/>
        </p:nvSpPr>
        <p:spPr>
          <a:xfrm>
            <a:off x="4392083" y="1301672"/>
            <a:ext cx="3407834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8.12 – </a:t>
            </a:r>
            <a:r>
              <a:rPr lang="it-IT" sz="1800" b="1" u="sng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LODE </a:t>
            </a:r>
            <a:r>
              <a:rPr lang="it-IT" b="1" u="sng" kern="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DIO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b="1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 Dio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 Dio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 Dio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Mio Dio, mio Re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 Dio - Ti offro il mio cuore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 Dio - E la mia voce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Lode a Dio - Dentro me</a:t>
            </a:r>
          </a:p>
          <a:p>
            <a:pPr>
              <a:spcAft>
                <a:spcPts val="6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Mio Dio, mio Re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F772220F-C436-613E-D619-D7E7FA589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6677CFD-C96C-2C35-5D74-58547DFC1B62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0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A8FC6-319A-8445-B0A3-9E51A66BE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0B03F9E4-B0B0-866B-56EA-5DD188F3C509}"/>
              </a:ext>
            </a:extLst>
          </p:cNvPr>
          <p:cNvSpPr txBox="1"/>
          <p:nvPr/>
        </p:nvSpPr>
        <p:spPr>
          <a:xfrm>
            <a:off x="4186378" y="1373027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1.3 - DIO È AMORE (126) [</a:t>
            </a:r>
            <a:r>
              <a:rPr lang="it-IT" sz="2000" b="1" u="sng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.]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Dio, è amore… Dio, è amore…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Dio ama, Dio ama, Dio è amore.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Dio, è amore… Dio, è amore…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Divina Trinità, perfetta carità,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Dio, è amore!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DD825B7B-345D-C482-D60B-97D7271CC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EC49A1-1B62-4826-9BC3-CD87D4879DB8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58144F2-7161-DE50-701B-BDF4FB49E6EC}"/>
              </a:ext>
            </a:extLst>
          </p:cNvPr>
          <p:cNvSpPr txBox="1"/>
          <p:nvPr/>
        </p:nvSpPr>
        <p:spPr>
          <a:xfrm>
            <a:off x="4186378" y="1633297"/>
            <a:ext cx="517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383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F0E601-BF19-1AED-F8B0-3740922F4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9613A2B1-DE4D-E0A4-77AE-D21387302622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1.4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COME TI AMA DIO (99)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vorrei saperti amare come Dio,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ti prende per mano,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 ti lascia anche andare;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vorrei saperti amare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senza farti mai domande,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felice perché esisti,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così io posso darti il meglio di me.</a:t>
            </a:r>
          </a:p>
          <a:p>
            <a:endParaRPr lang="it-IT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la forza del mare,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l'eternità dei giorni,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gioia dei voli, la pace della sera,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l'immensità del cielo…</a:t>
            </a: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ti ama Dio.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5EE0B14-9682-75AA-A4AA-B8C8B9BC9870}"/>
              </a:ext>
            </a:extLst>
          </p:cNvPr>
          <p:cNvSpPr txBox="1"/>
          <p:nvPr/>
        </p:nvSpPr>
        <p:spPr>
          <a:xfrm>
            <a:off x="6587070" y="1439333"/>
            <a:ext cx="4419595" cy="5415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vorrei saperti amare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ti ama Dio,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ti conosce, e ti accetta come sei;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tenerti tra le mani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 voli nell'azzurro,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felice perché esisti,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così io posso darti il meglio di me.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RIT.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vorrei saperti amare come Dio,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ti fa migliore con l'amore che ti dona;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seguirti fra la gente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la gioia che hai dentro,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felice perché esisti,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così io posso darti il meglio di me.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RIT. x2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9464FB9C-18BC-C717-59F6-42552646A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53E69E8-F734-30E5-4AC7-AE016BB5896B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95F8896-3E3E-7C4D-3389-C6928C03BC7A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3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862666" y="601769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2.1 - BENEDETTO SIGNORE </a:t>
            </a:r>
            <a:r>
              <a:rPr lang="it-IT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(65)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800" i="1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solo tu dai gioia al mio cuore.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 solo in Te,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in Te.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la tua via conduce alla vita.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 solo in Te,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in Te.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Signore,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il Tuo nome!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Come un tenero padre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sei verso di me, mio Signor…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Signore,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il Tuo nome!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Dalle Tue mani questa mia vita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riceve salvezza e amor.  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77002" y="1244600"/>
            <a:ext cx="4961464" cy="3177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la tua grazia rimane in eterno.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in Te, solo in Te.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mi coroni di misericordia.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solo in Te, solo in Te.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 x 3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080E98-3E73-23C0-8F4B-5BBA5FCF7398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9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748152" y="605985"/>
            <a:ext cx="5126022" cy="5841064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.2 – VIENI SPIRITO SANTO </a:t>
            </a:r>
            <a:r>
              <a:rPr lang="it-IT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(soffio di vita)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Soffio di vita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va… di dove viene, dove va. </a:t>
            </a:r>
            <a:endParaRPr lang="it-IT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Dono di luce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RIT.</a:t>
            </a:r>
            <a:endParaRPr lang="it-IT" sz="20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Forza di Dio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RIT.</a:t>
            </a:r>
            <a:endParaRPr lang="it-IT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231462" y="1062282"/>
            <a:ext cx="414019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Dentro il mio cuore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RIT.</a:t>
            </a:r>
            <a:endParaRPr lang="it-IT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Sulla tua Chiesa vieni!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RIT.</a:t>
            </a:r>
            <a:endParaRPr lang="it-IT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5960539" y="1007531"/>
            <a:ext cx="0" cy="55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B10F58-FE10-7CCE-50DC-62146AB84BE8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4AAA53-D4A8-7AD2-3EB7-ED141B172804}"/>
              </a:ext>
            </a:extLst>
          </p:cNvPr>
          <p:cNvSpPr txBox="1"/>
          <p:nvPr/>
        </p:nvSpPr>
        <p:spPr>
          <a:xfrm>
            <a:off x="748152" y="877616"/>
            <a:ext cx="489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77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8D95A-DA44-69B3-3B4F-DA288E5CD0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F7AF2177-3BC9-7813-7BC4-A938A0E73B82}"/>
              </a:ext>
            </a:extLst>
          </p:cNvPr>
          <p:cNvSpPr txBox="1"/>
          <p:nvPr/>
        </p:nvSpPr>
        <p:spPr>
          <a:xfrm>
            <a:off x="1473198" y="601769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2.3 - ABBÀ MISERICORDIA (3)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sono degno di essere qui,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 abbandonato la Tua casa,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 dissipato i Tuoi beni…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Padre ho peccato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 il cielo e contro di Te.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Abbà, misericordia Abbà!</a:t>
            </a:r>
            <a:b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Misericordia Abbà, Abbà…</a:t>
            </a:r>
            <a:b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Abbà! Misericordia Abbà…</a:t>
            </a:r>
            <a:b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Misericordia Abbà, Abbà… Abbà.</a:t>
            </a:r>
            <a:b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951C79-FBD3-3EF6-12CF-77B5752CA63F}"/>
              </a:ext>
            </a:extLst>
          </p:cNvPr>
          <p:cNvSpPr txBox="1"/>
          <p:nvPr/>
        </p:nvSpPr>
        <p:spPr>
          <a:xfrm>
            <a:off x="6485469" y="1224935"/>
            <a:ext cx="4961464" cy="5444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sono degno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essere Tuo figlio,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Gesù Cristo rialzami.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in Lui ridammi la vita,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Padre ho peccato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 il cielo e contro di Te.  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sono degno del Tuo amore,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riempi il mio cuore del Tuo Spirito.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Insieme a Te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farò festa per sempre,</a:t>
            </a:r>
            <a:b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Padre ho peccato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 il cielo e contro di Te.  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RIT. x 2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C26B9D94-917C-6535-5121-79E41AA76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8624BA3-94E7-7F08-4B2E-E366C41FE73D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24DDCB-4558-6EE9-4E3A-1F5BB6C0708B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1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AE5BA-3883-95AF-9D81-8323C25CB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639BD3DE-70D1-F9C6-3150-3E2F71497473}"/>
              </a:ext>
            </a:extLst>
          </p:cNvPr>
          <p:cNvSpPr txBox="1"/>
          <p:nvPr/>
        </p:nvSpPr>
        <p:spPr>
          <a:xfrm>
            <a:off x="1473198" y="601769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2.4 - L’AMORE DEL PADRE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Ecco il momento e l’ora Signore, oggi ti voglio incontrare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ritornare nella tua casa per restare insieme a te.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sono degno, questo lo so, di esser chiamato tuo fi – </a:t>
            </a:r>
            <a:r>
              <a:rPr lang="it-IT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glio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mio peccato è sempre innanzi a me ma confido nel tuo amor.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66E2EC3-3BDC-A697-DEF3-27B4770D1E05}"/>
              </a:ext>
            </a:extLst>
          </p:cNvPr>
          <p:cNvSpPr txBox="1"/>
          <p:nvPr/>
        </p:nvSpPr>
        <p:spPr>
          <a:xfrm>
            <a:off x="6485469" y="1224935"/>
            <a:ext cx="4961464" cy="3675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Signor, ecco il mio cuor voglio donarlo a te,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darò la mia povertà, è tutto quel che ho.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amore mi abbraccerai e farai festa per me,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con forza io griderò,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Padre io vo – </a:t>
            </a:r>
            <a:r>
              <a:rPr lang="it-IT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glio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 tuo amor.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tutto x2. Nel finale 3 volte solo l’ultima frase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65FEE17B-5D39-3691-3BCE-CD9D06861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49EAC24-EE4F-A6C8-CD7A-412E68258E31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F3AAE1-4DE9-E473-4956-F7097F1A1F7E}"/>
              </a:ext>
            </a:extLst>
          </p:cNvPr>
          <p:cNvSpPr txBox="1"/>
          <p:nvPr/>
        </p:nvSpPr>
        <p:spPr>
          <a:xfrm>
            <a:off x="184573" y="205875"/>
            <a:ext cx="1099981" cy="40011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err="1">
                <a:solidFill>
                  <a:srgbClr val="C00000"/>
                </a:solidFill>
                <a:latin typeface="Eras Medium ITC" panose="020B0602030504020804" pitchFamily="34" charset="0"/>
              </a:rPr>
              <a:t>SdVNnS</a:t>
            </a:r>
            <a:endParaRPr lang="it-IT" sz="2000" dirty="0">
              <a:solidFill>
                <a:srgbClr val="C00000"/>
              </a:solidFill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19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5697</Words>
  <Application>Microsoft Office PowerPoint</Application>
  <PresentationFormat>Widescreen</PresentationFormat>
  <Paragraphs>793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4" baseType="lpstr">
      <vt:lpstr>Aptos</vt:lpstr>
      <vt:lpstr>Arial</vt:lpstr>
      <vt:lpstr>Bahnschrift Light</vt:lpstr>
      <vt:lpstr>Calibri</vt:lpstr>
      <vt:lpstr>Calibri Light</vt:lpstr>
      <vt:lpstr>Eras Medium ITC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</dc:creator>
  <cp:lastModifiedBy>Marco Benedetti</cp:lastModifiedBy>
  <cp:revision>28</cp:revision>
  <dcterms:created xsi:type="dcterms:W3CDTF">2023-04-30T15:33:40Z</dcterms:created>
  <dcterms:modified xsi:type="dcterms:W3CDTF">2024-10-23T07:26:07Z</dcterms:modified>
</cp:coreProperties>
</file>